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0.xml" ContentType="application/vnd.openxmlformats-officedocument.them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1.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2.xml" ContentType="application/vnd.openxmlformats-officedocument.them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3.xml" ContentType="application/vnd.openxmlformats-officedocument.them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4.xml" ContentType="application/vnd.openxmlformats-officedocument.them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5.xml" ContentType="application/vnd.openxmlformats-officedocument.them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6.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7.xml" ContentType="application/vnd.openxmlformats-officedocument.them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8.xml" ContentType="application/vnd.openxmlformats-officedocument.them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9.xml" ContentType="application/vnd.openxmlformats-officedocument.theme+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20.xml" ContentType="application/vnd.openxmlformats-officedocument.theme+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21.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22.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23.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24.xml" ContentType="application/vnd.openxmlformats-officedocument.them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25.xml" ContentType="application/vnd.openxmlformats-officedocument.them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6.xml" ContentType="application/vnd.openxmlformats-officedocument.them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27.xml" ContentType="application/vnd.openxmlformats-officedocument.theme+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notesSlides/notesSlide2.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notesSlides/notesSlide3.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4.xml" ContentType="application/vnd.openxmlformats-officedocument.presentationml.notesSlid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5.xml" ContentType="application/vnd.openxmlformats-officedocument.presentationml.notesSlid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notesSlides/notesSlide6.xml" ContentType="application/vnd.openxmlformats-officedocument.presentationml.notesSlide+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notesSlides/notesSlide7.xml" ContentType="application/vnd.openxmlformats-officedocument.presentationml.notesSlide+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notesSlides/notesSlide8.xml" ContentType="application/vnd.openxmlformats-officedocument.presentationml.notesSlid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notesSlides/notesSlide9.xml" ContentType="application/vnd.openxmlformats-officedocument.presentationml.notesSlide+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14.xml" ContentType="application/vnd.openxmlformats-officedocument.presentationml.notesSlid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15.xml" ContentType="application/vnd.openxmlformats-officedocument.presentationml.notesSlid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notesSlides/notesSlide16.xml" ContentType="application/vnd.openxmlformats-officedocument.presentationml.notesSlide+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notesSlides/notesSlide17.xml" ContentType="application/vnd.openxmlformats-officedocument.presentationml.notesSlide+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notesSlides/notesSlide18.xml" ContentType="application/vnd.openxmlformats-officedocument.presentationml.notesSlide+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notesSlides/notesSlide19.xml" ContentType="application/vnd.openxmlformats-officedocument.presentationml.notesSlide+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notesSlides/notesSlide20.xml" ContentType="application/vnd.openxmlformats-officedocument.presentationml.notesSlide+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notesSlides/notesSlide21.xml" ContentType="application/vnd.openxmlformats-officedocument.presentationml.notesSlide+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22.xml" ContentType="application/vnd.openxmlformats-officedocument.presentationml.notesSlid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notesSlides/notesSlide23.xml" ContentType="application/vnd.openxmlformats-officedocument.presentationml.notesSlide+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notesSlides/notesSlide24.xml" ContentType="application/vnd.openxmlformats-officedocument.presentationml.notesSlid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notesSlides/notesSlide25.xml" ContentType="application/vnd.openxmlformats-officedocument.presentationml.notesSlide+xml"/>
  <Override PartName="/ppt/tags/tag377.xml" ContentType="application/vnd.openxmlformats-officedocument.presentationml.tags+xml"/>
  <Override PartName="/ppt/tags/tag378.xml" ContentType="application/vnd.openxmlformats-officedocument.presentationml.tags+xml"/>
  <Override PartName="/ppt/notesSlides/notesSlide26.xml" ContentType="application/vnd.openxmlformats-officedocument.presentationml.notesSlide+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notesSlides/notesSlide27.xml" ContentType="application/vnd.openxmlformats-officedocument.presentationml.notesSlide+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notesSlides/notesSlide28.xml" ContentType="application/vnd.openxmlformats-officedocument.presentationml.notesSlide+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notesSlides/notesSlide29.xml" ContentType="application/vnd.openxmlformats-officedocument.presentationml.notesSlide+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notesSlides/notesSlide30.xml" ContentType="application/vnd.openxmlformats-officedocument.presentationml.notesSlide+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notesSlides/notesSlide31.xml" ContentType="application/vnd.openxmlformats-officedocument.presentationml.notesSlide+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notesSlides/notesSlide32.xml" ContentType="application/vnd.openxmlformats-officedocument.presentationml.notesSlid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notesSlides/notesSlide33.xml" ContentType="application/vnd.openxmlformats-officedocument.presentationml.notesSlide+xml"/>
  <Override PartName="/ppt/tags/tag412.xml" ContentType="application/vnd.openxmlformats-officedocument.presentationml.tags+xml"/>
  <Override PartName="/ppt/tags/tag413.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notesSlides/notesSlide36.xml" ContentType="application/vnd.openxmlformats-officedocument.presentationml.notesSlide+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notesSlides/notesSlide37.xml" ContentType="application/vnd.openxmlformats-officedocument.presentationml.notesSlide+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notesSlides/notesSlide38.xml" ContentType="application/vnd.openxmlformats-officedocument.presentationml.notesSlide+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notesSlides/notesSlide39.xml" ContentType="application/vnd.openxmlformats-officedocument.presentationml.notesSlide+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76" r:id="rId4"/>
    <p:sldMasterId id="2147485001" r:id="rId5"/>
    <p:sldMasterId id="2147485053" r:id="rId6"/>
    <p:sldMasterId id="2147485071" r:id="rId7"/>
    <p:sldMasterId id="2147485083" r:id="rId8"/>
    <p:sldMasterId id="2147485100" r:id="rId9"/>
    <p:sldMasterId id="2147485105" r:id="rId10"/>
    <p:sldMasterId id="2147485111" r:id="rId11"/>
    <p:sldMasterId id="2147485117" r:id="rId12"/>
    <p:sldMasterId id="2147485123" r:id="rId13"/>
    <p:sldMasterId id="2147485129" r:id="rId14"/>
    <p:sldMasterId id="2147485135" r:id="rId15"/>
    <p:sldMasterId id="2147485141" r:id="rId16"/>
    <p:sldMasterId id="2147485147" r:id="rId17"/>
    <p:sldMasterId id="2147485153" r:id="rId18"/>
    <p:sldMasterId id="2147485159" r:id="rId19"/>
    <p:sldMasterId id="2147485171" r:id="rId20"/>
    <p:sldMasterId id="2147485177" r:id="rId21"/>
    <p:sldMasterId id="2147485183" r:id="rId22"/>
    <p:sldMasterId id="2147485189" r:id="rId23"/>
    <p:sldMasterId id="2147485195" r:id="rId24"/>
    <p:sldMasterId id="2147485207" r:id="rId25"/>
    <p:sldMasterId id="2147485219" r:id="rId26"/>
    <p:sldMasterId id="2147485231" r:id="rId27"/>
    <p:sldMasterId id="2147485243" r:id="rId28"/>
    <p:sldMasterId id="2147485249" r:id="rId29"/>
    <p:sldMasterId id="2147485255" r:id="rId30"/>
    <p:sldMasterId id="2147485261" r:id="rId31"/>
    <p:sldMasterId id="2147485273" r:id="rId32"/>
    <p:sldMasterId id="2147485285" r:id="rId33"/>
  </p:sldMasterIdLst>
  <p:notesMasterIdLst>
    <p:notesMasterId r:id="rId96"/>
  </p:notesMasterIdLst>
  <p:sldIdLst>
    <p:sldId id="256" r:id="rId34"/>
    <p:sldId id="426" r:id="rId35"/>
    <p:sldId id="432" r:id="rId36"/>
    <p:sldId id="517" r:id="rId37"/>
    <p:sldId id="498" r:id="rId38"/>
    <p:sldId id="499" r:id="rId39"/>
    <p:sldId id="554" r:id="rId40"/>
    <p:sldId id="556" r:id="rId41"/>
    <p:sldId id="557" r:id="rId42"/>
    <p:sldId id="502" r:id="rId43"/>
    <p:sldId id="503" r:id="rId44"/>
    <p:sldId id="437" r:id="rId45"/>
    <p:sldId id="518" r:id="rId46"/>
    <p:sldId id="384" r:id="rId47"/>
    <p:sldId id="519" r:id="rId48"/>
    <p:sldId id="428" r:id="rId49"/>
    <p:sldId id="520" r:id="rId50"/>
    <p:sldId id="521" r:id="rId51"/>
    <p:sldId id="522" r:id="rId52"/>
    <p:sldId id="523" r:id="rId53"/>
    <p:sldId id="508" r:id="rId54"/>
    <p:sldId id="558" r:id="rId55"/>
    <p:sldId id="510" r:id="rId56"/>
    <p:sldId id="418" r:id="rId57"/>
    <p:sldId id="525" r:id="rId58"/>
    <p:sldId id="526" r:id="rId59"/>
    <p:sldId id="527" r:id="rId60"/>
    <p:sldId id="486" r:id="rId61"/>
    <p:sldId id="528" r:id="rId62"/>
    <p:sldId id="529" r:id="rId63"/>
    <p:sldId id="530" r:id="rId64"/>
    <p:sldId id="531" r:id="rId65"/>
    <p:sldId id="532" r:id="rId66"/>
    <p:sldId id="533" r:id="rId67"/>
    <p:sldId id="534" r:id="rId68"/>
    <p:sldId id="535" r:id="rId69"/>
    <p:sldId id="536" r:id="rId70"/>
    <p:sldId id="537" r:id="rId71"/>
    <p:sldId id="538" r:id="rId72"/>
    <p:sldId id="539" r:id="rId73"/>
    <p:sldId id="560" r:id="rId74"/>
    <p:sldId id="561" r:id="rId75"/>
    <p:sldId id="540" r:id="rId76"/>
    <p:sldId id="541" r:id="rId77"/>
    <p:sldId id="542" r:id="rId78"/>
    <p:sldId id="543" r:id="rId79"/>
    <p:sldId id="544" r:id="rId80"/>
    <p:sldId id="559" r:id="rId81"/>
    <p:sldId id="487" r:id="rId82"/>
    <p:sldId id="488" r:id="rId83"/>
    <p:sldId id="385" r:id="rId84"/>
    <p:sldId id="546" r:id="rId85"/>
    <p:sldId id="430" r:id="rId86"/>
    <p:sldId id="431" r:id="rId87"/>
    <p:sldId id="547" r:id="rId88"/>
    <p:sldId id="548" r:id="rId89"/>
    <p:sldId id="549" r:id="rId90"/>
    <p:sldId id="550" r:id="rId91"/>
    <p:sldId id="551" r:id="rId92"/>
    <p:sldId id="552" r:id="rId93"/>
    <p:sldId id="553" r:id="rId94"/>
    <p:sldId id="386" r:id="rId95"/>
  </p:sldIdLst>
  <p:sldSz cx="9144000" cy="6858000" type="screen4x3"/>
  <p:notesSz cx="6858000" cy="9296400"/>
  <p:defaultTextStyle>
    <a:defPPr>
      <a:defRPr lang="en-US"/>
    </a:defPPr>
    <a:lvl1pPr algn="l" rtl="0" fontAlgn="base">
      <a:spcBef>
        <a:spcPct val="0"/>
      </a:spcBef>
      <a:spcAft>
        <a:spcPct val="0"/>
      </a:spcAft>
      <a:defRPr sz="1600" kern="1200">
        <a:solidFill>
          <a:srgbClr val="626366"/>
        </a:solidFill>
        <a:latin typeface="Verdana" pitchFamily="34" charset="0"/>
        <a:ea typeface="ＭＳ Ｐゴシック"/>
        <a:cs typeface="ＭＳ Ｐゴシック"/>
      </a:defRPr>
    </a:lvl1pPr>
    <a:lvl2pPr marL="457200" algn="l" rtl="0" fontAlgn="base">
      <a:spcBef>
        <a:spcPct val="0"/>
      </a:spcBef>
      <a:spcAft>
        <a:spcPct val="0"/>
      </a:spcAft>
      <a:defRPr sz="1600" kern="1200">
        <a:solidFill>
          <a:srgbClr val="626366"/>
        </a:solidFill>
        <a:latin typeface="Verdana" pitchFamily="34" charset="0"/>
        <a:ea typeface="ＭＳ Ｐゴシック"/>
        <a:cs typeface="ＭＳ Ｐゴシック"/>
      </a:defRPr>
    </a:lvl2pPr>
    <a:lvl3pPr marL="914400" algn="l" rtl="0" fontAlgn="base">
      <a:spcBef>
        <a:spcPct val="0"/>
      </a:spcBef>
      <a:spcAft>
        <a:spcPct val="0"/>
      </a:spcAft>
      <a:defRPr sz="1600" kern="1200">
        <a:solidFill>
          <a:srgbClr val="626366"/>
        </a:solidFill>
        <a:latin typeface="Verdana" pitchFamily="34" charset="0"/>
        <a:ea typeface="ＭＳ Ｐゴシック"/>
        <a:cs typeface="ＭＳ Ｐゴシック"/>
      </a:defRPr>
    </a:lvl3pPr>
    <a:lvl4pPr marL="1371600" algn="l" rtl="0" fontAlgn="base">
      <a:spcBef>
        <a:spcPct val="0"/>
      </a:spcBef>
      <a:spcAft>
        <a:spcPct val="0"/>
      </a:spcAft>
      <a:defRPr sz="1600" kern="1200">
        <a:solidFill>
          <a:srgbClr val="626366"/>
        </a:solidFill>
        <a:latin typeface="Verdana" pitchFamily="34" charset="0"/>
        <a:ea typeface="ＭＳ Ｐゴシック"/>
        <a:cs typeface="ＭＳ Ｐゴシック"/>
      </a:defRPr>
    </a:lvl4pPr>
    <a:lvl5pPr marL="1828800" algn="l" rtl="0" fontAlgn="base">
      <a:spcBef>
        <a:spcPct val="0"/>
      </a:spcBef>
      <a:spcAft>
        <a:spcPct val="0"/>
      </a:spcAft>
      <a:defRPr sz="1600" kern="1200">
        <a:solidFill>
          <a:srgbClr val="626366"/>
        </a:solidFill>
        <a:latin typeface="Verdana" pitchFamily="34" charset="0"/>
        <a:ea typeface="ＭＳ Ｐゴシック"/>
        <a:cs typeface="ＭＳ Ｐゴシック"/>
      </a:defRPr>
    </a:lvl5pPr>
    <a:lvl6pPr marL="2286000" algn="l" defTabSz="914400" rtl="0" eaLnBrk="1" latinLnBrk="0" hangingPunct="1">
      <a:defRPr sz="1600" kern="1200">
        <a:solidFill>
          <a:srgbClr val="626366"/>
        </a:solidFill>
        <a:latin typeface="Verdana" pitchFamily="34" charset="0"/>
        <a:ea typeface="ＭＳ Ｐゴシック"/>
        <a:cs typeface="ＭＳ Ｐゴシック"/>
      </a:defRPr>
    </a:lvl6pPr>
    <a:lvl7pPr marL="2743200" algn="l" defTabSz="914400" rtl="0" eaLnBrk="1" latinLnBrk="0" hangingPunct="1">
      <a:defRPr sz="1600" kern="1200">
        <a:solidFill>
          <a:srgbClr val="626366"/>
        </a:solidFill>
        <a:latin typeface="Verdana" pitchFamily="34" charset="0"/>
        <a:ea typeface="ＭＳ Ｐゴシック"/>
        <a:cs typeface="ＭＳ Ｐゴシック"/>
      </a:defRPr>
    </a:lvl7pPr>
    <a:lvl8pPr marL="3200400" algn="l" defTabSz="914400" rtl="0" eaLnBrk="1" latinLnBrk="0" hangingPunct="1">
      <a:defRPr sz="1600" kern="1200">
        <a:solidFill>
          <a:srgbClr val="626366"/>
        </a:solidFill>
        <a:latin typeface="Verdana" pitchFamily="34" charset="0"/>
        <a:ea typeface="ＭＳ Ｐゴシック"/>
        <a:cs typeface="ＭＳ Ｐゴシック"/>
      </a:defRPr>
    </a:lvl8pPr>
    <a:lvl9pPr marL="3657600" algn="l" defTabSz="914400" rtl="0" eaLnBrk="1" latinLnBrk="0" hangingPunct="1">
      <a:defRPr sz="1600" kern="1200">
        <a:solidFill>
          <a:srgbClr val="626366"/>
        </a:solidFill>
        <a:latin typeface="Verdana" pitchFamily="34" charset="0"/>
        <a:ea typeface="ＭＳ Ｐゴシック"/>
        <a:cs typeface="ＭＳ Ｐゴシック"/>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BB0826"/>
    <a:srgbClr val="688FC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98" autoAdjust="0"/>
    <p:restoredTop sz="91580" autoAdjust="0"/>
  </p:normalViewPr>
  <p:slideViewPr>
    <p:cSldViewPr>
      <p:cViewPr varScale="1">
        <p:scale>
          <a:sx n="88" d="100"/>
          <a:sy n="88" d="100"/>
        </p:scale>
        <p:origin x="1122" y="84"/>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2022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3.xml"/><Relationship Id="rId21" Type="http://schemas.openxmlformats.org/officeDocument/2006/relationships/slideMaster" Target="slideMasters/slideMaster18.xml"/><Relationship Id="rId42" Type="http://schemas.openxmlformats.org/officeDocument/2006/relationships/slide" Target="slides/slide9.xml"/><Relationship Id="rId47" Type="http://schemas.openxmlformats.org/officeDocument/2006/relationships/slide" Target="slides/slide14.xml"/><Relationship Id="rId63" Type="http://schemas.openxmlformats.org/officeDocument/2006/relationships/slide" Target="slides/slide30.xml"/><Relationship Id="rId68" Type="http://schemas.openxmlformats.org/officeDocument/2006/relationships/slide" Target="slides/slide35.xml"/><Relationship Id="rId84" Type="http://schemas.openxmlformats.org/officeDocument/2006/relationships/slide" Target="slides/slide51.xml"/><Relationship Id="rId89" Type="http://schemas.openxmlformats.org/officeDocument/2006/relationships/slide" Target="slides/slide56.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Master" Target="slideMasters/slideMaster29.xml"/><Relationship Id="rId37" Type="http://schemas.openxmlformats.org/officeDocument/2006/relationships/slide" Target="slides/slide4.xml"/><Relationship Id="rId53" Type="http://schemas.openxmlformats.org/officeDocument/2006/relationships/slide" Target="slides/slide20.xml"/><Relationship Id="rId58" Type="http://schemas.openxmlformats.org/officeDocument/2006/relationships/slide" Target="slides/slide25.xml"/><Relationship Id="rId74" Type="http://schemas.openxmlformats.org/officeDocument/2006/relationships/slide" Target="slides/slide41.xml"/><Relationship Id="rId79" Type="http://schemas.openxmlformats.org/officeDocument/2006/relationships/slide" Target="slides/slide46.xml"/><Relationship Id="rId5" Type="http://schemas.openxmlformats.org/officeDocument/2006/relationships/slideMaster" Target="slideMasters/slideMaster2.xml"/><Relationship Id="rId90" Type="http://schemas.openxmlformats.org/officeDocument/2006/relationships/slide" Target="slides/slide57.xml"/><Relationship Id="rId95" Type="http://schemas.openxmlformats.org/officeDocument/2006/relationships/slide" Target="slides/slide62.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43" Type="http://schemas.openxmlformats.org/officeDocument/2006/relationships/slide" Target="slides/slide10.xml"/><Relationship Id="rId48" Type="http://schemas.openxmlformats.org/officeDocument/2006/relationships/slide" Target="slides/slide15.xml"/><Relationship Id="rId64" Type="http://schemas.openxmlformats.org/officeDocument/2006/relationships/slide" Target="slides/slide31.xml"/><Relationship Id="rId69" Type="http://schemas.openxmlformats.org/officeDocument/2006/relationships/slide" Target="slides/slide36.xml"/><Relationship Id="rId80" Type="http://schemas.openxmlformats.org/officeDocument/2006/relationships/slide" Target="slides/slide47.xml"/><Relationship Id="rId85" Type="http://schemas.openxmlformats.org/officeDocument/2006/relationships/slide" Target="slides/slide52.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Master" Target="slideMasters/slideMaster30.xml"/><Relationship Id="rId38" Type="http://schemas.openxmlformats.org/officeDocument/2006/relationships/slide" Target="slides/slide5.xml"/><Relationship Id="rId46" Type="http://schemas.openxmlformats.org/officeDocument/2006/relationships/slide" Target="slides/slide13.xml"/><Relationship Id="rId59" Type="http://schemas.openxmlformats.org/officeDocument/2006/relationships/slide" Target="slides/slide26.xml"/><Relationship Id="rId67" Type="http://schemas.openxmlformats.org/officeDocument/2006/relationships/slide" Target="slides/slide34.xml"/><Relationship Id="rId20" Type="http://schemas.openxmlformats.org/officeDocument/2006/relationships/slideMaster" Target="slideMasters/slideMaster17.xml"/><Relationship Id="rId41" Type="http://schemas.openxmlformats.org/officeDocument/2006/relationships/slide" Target="slides/slide8.xml"/><Relationship Id="rId54" Type="http://schemas.openxmlformats.org/officeDocument/2006/relationships/slide" Target="slides/slide21.xml"/><Relationship Id="rId62" Type="http://schemas.openxmlformats.org/officeDocument/2006/relationships/slide" Target="slides/slide29.xml"/><Relationship Id="rId70" Type="http://schemas.openxmlformats.org/officeDocument/2006/relationships/slide" Target="slides/slide37.xml"/><Relationship Id="rId75" Type="http://schemas.openxmlformats.org/officeDocument/2006/relationships/slide" Target="slides/slide42.xml"/><Relationship Id="rId83" Type="http://schemas.openxmlformats.org/officeDocument/2006/relationships/slide" Target="slides/slide50.xml"/><Relationship Id="rId88" Type="http://schemas.openxmlformats.org/officeDocument/2006/relationships/slide" Target="slides/slide55.xml"/><Relationship Id="rId91" Type="http://schemas.openxmlformats.org/officeDocument/2006/relationships/slide" Target="slides/slide58.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36" Type="http://schemas.openxmlformats.org/officeDocument/2006/relationships/slide" Target="slides/slide3.xml"/><Relationship Id="rId49" Type="http://schemas.openxmlformats.org/officeDocument/2006/relationships/slide" Target="slides/slide16.xml"/><Relationship Id="rId57" Type="http://schemas.openxmlformats.org/officeDocument/2006/relationships/slide" Target="slides/slide24.xml"/><Relationship Id="rId10" Type="http://schemas.openxmlformats.org/officeDocument/2006/relationships/slideMaster" Target="slideMasters/slideMaster7.xml"/><Relationship Id="rId31" Type="http://schemas.openxmlformats.org/officeDocument/2006/relationships/slideMaster" Target="slideMasters/slideMaster28.xml"/><Relationship Id="rId44" Type="http://schemas.openxmlformats.org/officeDocument/2006/relationships/slide" Target="slides/slide11.xml"/><Relationship Id="rId52" Type="http://schemas.openxmlformats.org/officeDocument/2006/relationships/slide" Target="slides/slide19.xml"/><Relationship Id="rId60" Type="http://schemas.openxmlformats.org/officeDocument/2006/relationships/slide" Target="slides/slide27.xml"/><Relationship Id="rId65" Type="http://schemas.openxmlformats.org/officeDocument/2006/relationships/slide" Target="slides/slide32.xml"/><Relationship Id="rId73" Type="http://schemas.openxmlformats.org/officeDocument/2006/relationships/slide" Target="slides/slide40.xml"/><Relationship Id="rId78" Type="http://schemas.openxmlformats.org/officeDocument/2006/relationships/slide" Target="slides/slide45.xml"/><Relationship Id="rId81" Type="http://schemas.openxmlformats.org/officeDocument/2006/relationships/slide" Target="slides/slide48.xml"/><Relationship Id="rId86" Type="http://schemas.openxmlformats.org/officeDocument/2006/relationships/slide" Target="slides/slide53.xml"/><Relationship Id="rId94" Type="http://schemas.openxmlformats.org/officeDocument/2006/relationships/slide" Target="slides/slide61.xml"/><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6.xml"/><Relationship Id="rId34" Type="http://schemas.openxmlformats.org/officeDocument/2006/relationships/slide" Target="slides/slide1.xml"/><Relationship Id="rId50" Type="http://schemas.openxmlformats.org/officeDocument/2006/relationships/slide" Target="slides/slide17.xml"/><Relationship Id="rId55" Type="http://schemas.openxmlformats.org/officeDocument/2006/relationships/slide" Target="slides/slide22.xml"/><Relationship Id="rId76" Type="http://schemas.openxmlformats.org/officeDocument/2006/relationships/slide" Target="slides/slide43.xml"/><Relationship Id="rId97"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38.xml"/><Relationship Id="rId92" Type="http://schemas.openxmlformats.org/officeDocument/2006/relationships/slide" Target="slides/slide59.xml"/><Relationship Id="rId2" Type="http://schemas.openxmlformats.org/officeDocument/2006/relationships/customXml" Target="../customXml/item2.xml"/><Relationship Id="rId29" Type="http://schemas.openxmlformats.org/officeDocument/2006/relationships/slideMaster" Target="slideMasters/slideMaster26.xml"/><Relationship Id="rId24" Type="http://schemas.openxmlformats.org/officeDocument/2006/relationships/slideMaster" Target="slideMasters/slideMaster21.xml"/><Relationship Id="rId40" Type="http://schemas.openxmlformats.org/officeDocument/2006/relationships/slide" Target="slides/slide7.xml"/><Relationship Id="rId45" Type="http://schemas.openxmlformats.org/officeDocument/2006/relationships/slide" Target="slides/slide12.xml"/><Relationship Id="rId66" Type="http://schemas.openxmlformats.org/officeDocument/2006/relationships/slide" Target="slides/slide33.xml"/><Relationship Id="rId87" Type="http://schemas.openxmlformats.org/officeDocument/2006/relationships/slide" Target="slides/slide54.xml"/><Relationship Id="rId61" Type="http://schemas.openxmlformats.org/officeDocument/2006/relationships/slide" Target="slides/slide28.xml"/><Relationship Id="rId82" Type="http://schemas.openxmlformats.org/officeDocument/2006/relationships/slide" Target="slides/slide49.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Master" Target="slideMasters/slideMaster27.xml"/><Relationship Id="rId35" Type="http://schemas.openxmlformats.org/officeDocument/2006/relationships/slide" Target="slides/slide2.xml"/><Relationship Id="rId56" Type="http://schemas.openxmlformats.org/officeDocument/2006/relationships/slide" Target="slides/slide23.xml"/><Relationship Id="rId77" Type="http://schemas.openxmlformats.org/officeDocument/2006/relationships/slide" Target="slides/slide44.xml"/><Relationship Id="rId100"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18.xml"/><Relationship Id="rId72" Type="http://schemas.openxmlformats.org/officeDocument/2006/relationships/slide" Target="slides/slide39.xml"/><Relationship Id="rId93" Type="http://schemas.openxmlformats.org/officeDocument/2006/relationships/slide" Target="slides/slide60.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latin typeface="Arial" charset="0"/>
                <a:ea typeface="MS PGothic" pitchFamily="34" charset="-128"/>
                <a:cs typeface="+mn-cs"/>
              </a:defRPr>
            </a:lvl1pPr>
          </a:lstStyle>
          <a:p>
            <a:pPr>
              <a:defRPr/>
            </a:pPr>
            <a:endParaRPr lang="en-US"/>
          </a:p>
        </p:txBody>
      </p:sp>
      <p:sp>
        <p:nvSpPr>
          <p:cNvPr id="10243"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Arial" charset="0"/>
                <a:ea typeface="MS PGothic" pitchFamily="34" charset="-128"/>
                <a:cs typeface="+mn-cs"/>
              </a:defRPr>
            </a:lvl1pPr>
          </a:lstStyle>
          <a:p>
            <a:pPr>
              <a:defRPr/>
            </a:pPr>
            <a:endParaRPr lang="en-US"/>
          </a:p>
        </p:txBody>
      </p:sp>
      <p:sp>
        <p:nvSpPr>
          <p:cNvPr id="70660"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Arial" charset="0"/>
                <a:ea typeface="MS PGothic" pitchFamily="34" charset="-128"/>
                <a:cs typeface="+mn-cs"/>
              </a:defRPr>
            </a:lvl1pPr>
          </a:lstStyle>
          <a:p>
            <a:pPr>
              <a:defRPr/>
            </a:pPr>
            <a:endParaRPr lang="en-US"/>
          </a:p>
        </p:txBody>
      </p:sp>
      <p:sp>
        <p:nvSpPr>
          <p:cNvPr id="10247"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Arial" charset="0"/>
                <a:ea typeface="MS PGothic" pitchFamily="34" charset="-128"/>
                <a:cs typeface="+mn-cs"/>
              </a:defRPr>
            </a:lvl1pPr>
          </a:lstStyle>
          <a:p>
            <a:pPr>
              <a:defRPr/>
            </a:pPr>
            <a:fld id="{39E8877F-A936-4A2C-BAED-0412B761A8C3}" type="slidenum">
              <a:rPr lang="en-US"/>
              <a:pPr>
                <a:defRPr/>
              </a:pPr>
              <a:t>‹#›</a:t>
            </a:fld>
            <a:endParaRPr lang="en-US"/>
          </a:p>
        </p:txBody>
      </p:sp>
    </p:spTree>
    <p:extLst>
      <p:ext uri="{BB962C8B-B14F-4D97-AF65-F5344CB8AC3E}">
        <p14:creationId xmlns:p14="http://schemas.microsoft.com/office/powerpoint/2010/main" val="3245298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endParaRPr lang="en-US" smtClean="0">
              <a:latin typeface="Arial" pitchFamily="34" charset="0"/>
            </a:endParaRPr>
          </a:p>
        </p:txBody>
      </p:sp>
      <p:sp>
        <p:nvSpPr>
          <p:cNvPr id="71684" name="Slide Number Placeholder 3"/>
          <p:cNvSpPr>
            <a:spLocks noGrp="1"/>
          </p:cNvSpPr>
          <p:nvPr>
            <p:ph type="sldNum" sz="quarter" idx="5"/>
          </p:nvPr>
        </p:nvSpPr>
        <p:spPr>
          <a:noFill/>
        </p:spPr>
        <p:txBody>
          <a:bodyPr/>
          <a:lstStyle/>
          <a:p>
            <a:fld id="{40F925AD-CC88-41CC-A9A7-E0DAA11E0546}" type="slidenum">
              <a:rPr lang="en-US" smtClean="0">
                <a:latin typeface="Arial" pitchFamily="34" charset="0"/>
                <a:ea typeface="ＭＳ Ｐゴシック"/>
                <a:cs typeface="ＭＳ Ｐゴシック"/>
              </a:rPr>
              <a:pPr/>
              <a:t>1</a:t>
            </a:fld>
            <a:endParaRPr lang="en-US" smtClean="0">
              <a:latin typeface="Arial" pitchFamily="34" charset="0"/>
              <a:ea typeface="ＭＳ Ｐゴシック"/>
              <a:cs typeface="ＭＳ Ｐゴシック"/>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65C7B028-1434-453D-8CE4-C175A206B512}" type="slidenum">
              <a:rPr lang="en-US" smtClean="0">
                <a:solidFill>
                  <a:prstClr val="black"/>
                </a:solidFill>
              </a:rPr>
              <a:pPr/>
              <a:t>13</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DA3AF7-8806-49EC-85B5-3E853DAF6AC2}" type="slidenum">
              <a:rPr lang="en-US"/>
              <a:pPr>
                <a:defRPr/>
              </a:pPr>
              <a:t>14</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C7B028-1434-453D-8CE4-C175A206B512}"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smtClean="0">
              <a:latin typeface="Arial" pitchFamily="34" charset="0"/>
            </a:endParaRPr>
          </a:p>
        </p:txBody>
      </p:sp>
      <p:sp>
        <p:nvSpPr>
          <p:cNvPr id="72708" name="Slide Number Placeholder 3"/>
          <p:cNvSpPr>
            <a:spLocks noGrp="1"/>
          </p:cNvSpPr>
          <p:nvPr>
            <p:ph type="sldNum" sz="quarter" idx="5"/>
          </p:nvPr>
        </p:nvSpPr>
        <p:spPr>
          <a:noFill/>
        </p:spPr>
        <p:txBody>
          <a:bodyPr/>
          <a:lstStyle/>
          <a:p>
            <a:fld id="{78C751B0-776B-4DE9-B57E-7E2553D18E23}" type="slidenum">
              <a:rPr lang="en-US" smtClean="0">
                <a:latin typeface="Arial" pitchFamily="34" charset="0"/>
                <a:ea typeface="ＭＳ Ｐゴシック"/>
                <a:cs typeface="ＭＳ Ｐゴシック"/>
              </a:rPr>
              <a:pPr/>
              <a:t>16</a:t>
            </a:fld>
            <a:endParaRPr lang="en-US" smtClean="0">
              <a:latin typeface="Arial" pitchFamily="34" charset="0"/>
              <a:ea typeface="ＭＳ Ｐゴシック"/>
              <a:cs typeface="ＭＳ Ｐゴシック"/>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i="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defRPr/>
            </a:pPr>
            <a:fld id="{E86CA50F-EDE5-4AFB-A72F-DF6BE923010F}" type="slidenum">
              <a:rPr lang="en-US" smtClean="0">
                <a:solidFill>
                  <a:prstClr val="black"/>
                </a:solidFill>
                <a:latin typeface="Calibri" pitchFamily="34" charset="0"/>
              </a:rPr>
              <a:pPr>
                <a:defRPr/>
              </a:pPr>
              <a:t>17</a:t>
            </a:fld>
            <a:endParaRPr lang="en-US" smtClean="0">
              <a:solidFill>
                <a:prstClr val="black"/>
              </a:solidFill>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baseline="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defRPr/>
            </a:pPr>
            <a:fld id="{E86CA50F-EDE5-4AFB-A72F-DF6BE923010F}" type="slidenum">
              <a:rPr lang="en-US" smtClean="0">
                <a:solidFill>
                  <a:prstClr val="black"/>
                </a:solidFill>
                <a:latin typeface="Calibri" pitchFamily="34" charset="0"/>
              </a:rPr>
              <a:pPr>
                <a:defRPr/>
              </a:pPr>
              <a:t>18</a:t>
            </a:fld>
            <a:endParaRPr lang="en-US" smtClean="0">
              <a:solidFill>
                <a:prstClr val="black"/>
              </a:solidFill>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None/>
              <a:defRPr/>
            </a:pPr>
            <a:endParaRPr lang="en-US" sz="120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defRPr/>
            </a:pPr>
            <a:fld id="{E86CA50F-EDE5-4AFB-A72F-DF6BE923010F}" type="slidenum">
              <a:rPr lang="en-US" smtClean="0">
                <a:solidFill>
                  <a:prstClr val="black"/>
                </a:solidFill>
                <a:latin typeface="Calibri" pitchFamily="34" charset="0"/>
              </a:rPr>
              <a:pPr>
                <a:defRPr/>
              </a:pPr>
              <a:t>19</a:t>
            </a:fld>
            <a:endParaRPr lang="en-US" smtClean="0">
              <a:solidFill>
                <a:prstClr val="black"/>
              </a:solidFill>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None/>
              <a:defRPr/>
            </a:pPr>
            <a:endParaRPr lang="en-US" i="0"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defRPr/>
            </a:pPr>
            <a:fld id="{E86CA50F-EDE5-4AFB-A72F-DF6BE923010F}" type="slidenum">
              <a:rPr lang="en-US" smtClean="0">
                <a:solidFill>
                  <a:prstClr val="black"/>
                </a:solidFill>
                <a:latin typeface="Calibri" pitchFamily="34" charset="0"/>
              </a:rPr>
              <a:pPr>
                <a:defRPr/>
              </a:pPr>
              <a:t>20</a:t>
            </a:fld>
            <a:endParaRPr lang="en-US" smtClean="0">
              <a:solidFill>
                <a:prstClr val="black"/>
              </a:solidFill>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defRPr/>
            </a:pPr>
            <a:fld id="{E86CA50F-EDE5-4AFB-A72F-DF6BE923010F}" type="slidenum">
              <a:rPr lang="en-US" smtClean="0">
                <a:solidFill>
                  <a:prstClr val="black"/>
                </a:solidFill>
                <a:latin typeface="Calibri" pitchFamily="34" charset="0"/>
              </a:rPr>
              <a:pPr>
                <a:defRPr/>
              </a:pPr>
              <a:t>27</a:t>
            </a:fld>
            <a:endParaRPr lang="en-US" smtClean="0">
              <a:solidFill>
                <a:prstClr val="black"/>
              </a:solidFill>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defRPr/>
            </a:pPr>
            <a:fld id="{E86CA50F-EDE5-4AFB-A72F-DF6BE923010F}" type="slidenum">
              <a:rPr lang="en-US" smtClean="0">
                <a:solidFill>
                  <a:prstClr val="black"/>
                </a:solidFill>
                <a:latin typeface="Calibri" pitchFamily="34" charset="0"/>
              </a:rPr>
              <a:pPr>
                <a:defRPr/>
              </a:pPr>
              <a:t>29</a:t>
            </a:fld>
            <a:endParaRPr lang="en-US" smtClean="0">
              <a:solidFill>
                <a:prstClr val="black"/>
              </a:solidFill>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a:p>
        </p:txBody>
      </p:sp>
      <p:sp>
        <p:nvSpPr>
          <p:cNvPr id="4" name="Slide Number Placeholder 3"/>
          <p:cNvSpPr>
            <a:spLocks noGrp="1"/>
          </p:cNvSpPr>
          <p:nvPr>
            <p:ph type="sldNum" sz="quarter" idx="10"/>
          </p:nvPr>
        </p:nvSpPr>
        <p:spPr/>
        <p:txBody>
          <a:bodyPr/>
          <a:lstStyle/>
          <a:p>
            <a:fld id="{65C7B028-1434-453D-8CE4-C175A206B512}"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defRPr/>
            </a:pPr>
            <a:fld id="{E86CA50F-EDE5-4AFB-A72F-DF6BE923010F}" type="slidenum">
              <a:rPr lang="en-US" smtClean="0">
                <a:solidFill>
                  <a:prstClr val="black"/>
                </a:solidFill>
                <a:latin typeface="Calibri" pitchFamily="34" charset="0"/>
              </a:rPr>
              <a:pPr>
                <a:defRPr/>
              </a:pPr>
              <a:t>30</a:t>
            </a:fld>
            <a:endParaRPr lang="en-US" smtClean="0">
              <a:solidFill>
                <a:prstClr val="black"/>
              </a:solidFill>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i="0" dirty="0" smtClean="0">
                <a:latin typeface="Verdana" panose="020B0604030504040204" pitchFamily="34" charset="0"/>
                <a:ea typeface="Verdana" panose="020B0604030504040204" pitchFamily="34" charset="0"/>
                <a:cs typeface="Verdana" panose="020B0604030504040204" pitchFamily="34" charset="0"/>
              </a:rPr>
              <a:t>In </a:t>
            </a:r>
            <a:r>
              <a:rPr lang="en-US" i="1" dirty="0" smtClean="0">
                <a:latin typeface="Verdana" panose="020B0604030504040204" pitchFamily="34" charset="0"/>
                <a:ea typeface="Verdana" panose="020B0604030504040204" pitchFamily="34" charset="0"/>
                <a:cs typeface="Verdana" panose="020B0604030504040204" pitchFamily="34" charset="0"/>
              </a:rPr>
              <a:t>either</a:t>
            </a:r>
            <a:r>
              <a:rPr lang="en-US" i="0" baseline="0" dirty="0" smtClean="0">
                <a:latin typeface="Verdana" panose="020B0604030504040204" pitchFamily="34" charset="0"/>
                <a:ea typeface="Verdana" panose="020B0604030504040204" pitchFamily="34" charset="0"/>
                <a:cs typeface="Verdana" panose="020B0604030504040204" pitchFamily="34" charset="0"/>
              </a:rPr>
              <a:t> the </a:t>
            </a:r>
            <a:r>
              <a:rPr lang="en-US" b="1" i="0" baseline="0" dirty="0" smtClean="0">
                <a:latin typeface="Verdana" panose="020B0604030504040204" pitchFamily="34" charset="0"/>
                <a:ea typeface="Verdana" panose="020B0604030504040204" pitchFamily="34" charset="0"/>
                <a:cs typeface="Verdana" panose="020B0604030504040204" pitchFamily="34" charset="0"/>
              </a:rPr>
              <a:t>Open Statement</a:t>
            </a:r>
            <a:r>
              <a:rPr lang="en-US" i="0" baseline="0" dirty="0" smtClean="0">
                <a:latin typeface="Verdana" panose="020B0604030504040204" pitchFamily="34" charset="0"/>
                <a:ea typeface="Verdana" panose="020B0604030504040204" pitchFamily="34" charset="0"/>
                <a:cs typeface="Verdana" panose="020B0604030504040204" pitchFamily="34" charset="0"/>
              </a:rPr>
              <a:t> or </a:t>
            </a:r>
            <a:r>
              <a:rPr lang="en-US" b="1" i="0" baseline="0" dirty="0" smtClean="0">
                <a:latin typeface="Verdana" panose="020B0604030504040204" pitchFamily="34" charset="0"/>
                <a:ea typeface="Verdana" panose="020B0604030504040204" pitchFamily="34" charset="0"/>
                <a:cs typeface="Verdana" panose="020B0604030504040204" pitchFamily="34" charset="0"/>
              </a:rPr>
              <a:t>Cycle-to-Date</a:t>
            </a:r>
            <a:r>
              <a:rPr lang="en-US" i="0" baseline="0" dirty="0" smtClean="0">
                <a:latin typeface="Verdana" panose="020B0604030504040204" pitchFamily="34" charset="0"/>
                <a:ea typeface="Verdana" panose="020B0604030504040204" pitchFamily="34" charset="0"/>
                <a:cs typeface="Verdana" panose="020B0604030504040204" pitchFamily="34" charset="0"/>
              </a:rPr>
              <a:t> statement - you can upload receipt images to individual transactions. </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You will first need to scan-in and save receipt images somewhere on your PC. </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Navigate to the correct tab (</a:t>
            </a:r>
            <a:r>
              <a:rPr lang="en-US" b="1" i="0" baseline="0" dirty="0" smtClean="0">
                <a:latin typeface="Verdana" panose="020B0604030504040204" pitchFamily="34" charset="0"/>
                <a:ea typeface="Verdana" panose="020B0604030504040204" pitchFamily="34" charset="0"/>
                <a:cs typeface="Verdana" panose="020B0604030504040204" pitchFamily="34" charset="0"/>
              </a:rPr>
              <a:t>Charges </a:t>
            </a:r>
            <a:r>
              <a:rPr lang="en-US" b="1" i="1" baseline="0" dirty="0" smtClean="0">
                <a:latin typeface="Verdana" panose="020B0604030504040204" pitchFamily="34" charset="0"/>
                <a:ea typeface="Verdana" panose="020B0604030504040204" pitchFamily="34" charset="0"/>
                <a:cs typeface="Verdana" panose="020B0604030504040204" pitchFamily="34" charset="0"/>
              </a:rPr>
              <a:t>or</a:t>
            </a:r>
            <a:r>
              <a:rPr lang="en-US" b="1" i="0" baseline="0" dirty="0" smtClean="0">
                <a:latin typeface="Verdana" panose="020B0604030504040204" pitchFamily="34" charset="0"/>
                <a:ea typeface="Verdana" panose="020B0604030504040204" pitchFamily="34" charset="0"/>
                <a:cs typeface="Verdana" panose="020B0604030504040204" pitchFamily="34" charset="0"/>
              </a:rPr>
              <a:t> OOP Expenses</a:t>
            </a:r>
            <a:r>
              <a:rPr lang="en-US" i="0" baseline="0" dirty="0" smtClean="0">
                <a:latin typeface="Verdana" panose="020B0604030504040204" pitchFamily="34" charset="0"/>
                <a:ea typeface="Verdana" panose="020B0604030504040204" pitchFamily="34" charset="0"/>
                <a:cs typeface="Verdana" panose="020B0604030504040204" pitchFamily="34" charset="0"/>
              </a:rPr>
              <a:t>), find the appropriate transaction, and click the </a:t>
            </a:r>
            <a:r>
              <a:rPr lang="en-US" b="1" i="0" baseline="0" dirty="0" smtClean="0">
                <a:latin typeface="Verdana" panose="020B0604030504040204" pitchFamily="34" charset="0"/>
                <a:ea typeface="Verdana" panose="020B0604030504040204" pitchFamily="34" charset="0"/>
                <a:cs typeface="Verdana" panose="020B0604030504040204" pitchFamily="34" charset="0"/>
              </a:rPr>
              <a:t>Add Receipt </a:t>
            </a:r>
            <a:r>
              <a:rPr lang="en-US" i="0" baseline="0" dirty="0" smtClean="0">
                <a:latin typeface="Verdana" panose="020B0604030504040204" pitchFamily="34" charset="0"/>
                <a:ea typeface="Verdana" panose="020B0604030504040204" pitchFamily="34" charset="0"/>
                <a:cs typeface="Verdana" panose="020B0604030504040204" pitchFamily="34" charset="0"/>
              </a:rPr>
              <a:t>icon in the Receipt Image column.</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You have the options to </a:t>
            </a:r>
            <a:r>
              <a:rPr lang="en-US" b="1" i="0" baseline="0" dirty="0" smtClean="0">
                <a:latin typeface="Verdana" panose="020B0604030504040204" pitchFamily="34" charset="0"/>
                <a:ea typeface="Verdana" panose="020B0604030504040204" pitchFamily="34" charset="0"/>
                <a:cs typeface="Verdana" panose="020B0604030504040204" pitchFamily="34" charset="0"/>
              </a:rPr>
              <a:t>Upload a new receipt</a:t>
            </a:r>
            <a:r>
              <a:rPr lang="en-US" i="0" baseline="0" dirty="0" smtClean="0">
                <a:latin typeface="Verdana" panose="020B0604030504040204" pitchFamily="34" charset="0"/>
                <a:ea typeface="Verdana" panose="020B0604030504040204" pitchFamily="34" charset="0"/>
                <a:cs typeface="Verdana" panose="020B0604030504040204" pitchFamily="34" charset="0"/>
              </a:rPr>
              <a:t>, </a:t>
            </a:r>
            <a:r>
              <a:rPr lang="en-US" i="1" baseline="0" dirty="0" smtClean="0">
                <a:latin typeface="Verdana" panose="020B0604030504040204" pitchFamily="34" charset="0"/>
                <a:ea typeface="Verdana" panose="020B0604030504040204" pitchFamily="34" charset="0"/>
                <a:cs typeface="Verdana" panose="020B0604030504040204" pitchFamily="34" charset="0"/>
              </a:rPr>
              <a:t>or</a:t>
            </a:r>
            <a:r>
              <a:rPr lang="en-US" i="0" baseline="0" dirty="0" smtClean="0">
                <a:latin typeface="Verdana" panose="020B0604030504040204" pitchFamily="34" charset="0"/>
                <a:ea typeface="Verdana" panose="020B0604030504040204" pitchFamily="34" charset="0"/>
                <a:cs typeface="Verdana" panose="020B0604030504040204" pitchFamily="34" charset="0"/>
              </a:rPr>
              <a:t> Attach a receipt uploaded via the Desktop or Mobile that’s sitting at the statement-level (</a:t>
            </a:r>
            <a:r>
              <a:rPr lang="en-US" b="1" i="0" baseline="0" dirty="0" smtClean="0">
                <a:latin typeface="Verdana" panose="020B0604030504040204" pitchFamily="34" charset="0"/>
                <a:ea typeface="Verdana" panose="020B0604030504040204" pitchFamily="34" charset="0"/>
                <a:cs typeface="Verdana" panose="020B0604030504040204" pitchFamily="34" charset="0"/>
              </a:rPr>
              <a:t>Continue</a:t>
            </a:r>
            <a:r>
              <a:rPr lang="en-US" i="0" baseline="0" dirty="0" smtClean="0">
                <a:latin typeface="Verdana" panose="020B0604030504040204" pitchFamily="34" charset="0"/>
                <a:ea typeface="Verdana" panose="020B0604030504040204" pitchFamily="34" charset="0"/>
                <a:cs typeface="Verdana" panose="020B0604030504040204" pitchFamily="34" charset="0"/>
              </a:rPr>
              <a:t>).</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When uploading a new receipt, </a:t>
            </a:r>
            <a:r>
              <a:rPr lang="en-US" b="1" i="0" baseline="0" dirty="0" smtClean="0">
                <a:latin typeface="Verdana" panose="020B0604030504040204" pitchFamily="34" charset="0"/>
                <a:ea typeface="Verdana" panose="020B0604030504040204" pitchFamily="34" charset="0"/>
                <a:cs typeface="Verdana" panose="020B0604030504040204" pitchFamily="34" charset="0"/>
              </a:rPr>
              <a:t>Browse </a:t>
            </a:r>
            <a:r>
              <a:rPr lang="en-US" b="0" i="0" baseline="0" dirty="0" smtClean="0">
                <a:latin typeface="Verdana" panose="020B0604030504040204" pitchFamily="34" charset="0"/>
                <a:ea typeface="Verdana" panose="020B0604030504040204" pitchFamily="34" charset="0"/>
                <a:cs typeface="Verdana" panose="020B0604030504040204" pitchFamily="34" charset="0"/>
              </a:rPr>
              <a:t>your PC </a:t>
            </a:r>
            <a:r>
              <a:rPr lang="en-US" i="0" baseline="0" dirty="0" smtClean="0">
                <a:latin typeface="Verdana" panose="020B0604030504040204" pitchFamily="34" charset="0"/>
                <a:ea typeface="Verdana" panose="020B0604030504040204" pitchFamily="34" charset="0"/>
                <a:cs typeface="Verdana" panose="020B0604030504040204" pitchFamily="34" charset="0"/>
              </a:rPr>
              <a:t>for the appropriate file containing the image and click </a:t>
            </a:r>
            <a:r>
              <a:rPr lang="en-US" b="1" i="0" baseline="0" dirty="0" smtClean="0">
                <a:latin typeface="Verdana" panose="020B0604030504040204" pitchFamily="34" charset="0"/>
                <a:ea typeface="Verdana" panose="020B0604030504040204" pitchFamily="34" charset="0"/>
                <a:cs typeface="Verdana" panose="020B0604030504040204" pitchFamily="34" charset="0"/>
              </a:rPr>
              <a:t>Upload</a:t>
            </a:r>
            <a:r>
              <a:rPr lang="en-US" i="0" baseline="0" dirty="0" smtClean="0">
                <a:latin typeface="Verdana" panose="020B0604030504040204" pitchFamily="34" charset="0"/>
                <a:ea typeface="Verdana" panose="020B0604030504040204" pitchFamily="34" charset="0"/>
                <a:cs typeface="Verdana" panose="020B0604030504040204" pitchFamily="34" charset="0"/>
              </a:rPr>
              <a:t>.</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Files must be in PDF, JPG, GIF, TIF, BMP, or PNG format and no larger than 5 MB in size.</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base" latinLnBrk="0" hangingPunct="1">
              <a:lnSpc>
                <a:spcPct val="100000"/>
              </a:lnSpc>
              <a:spcBef>
                <a:spcPct val="0"/>
              </a:spcBef>
              <a:spcAft>
                <a:spcPct val="0"/>
              </a:spcAft>
              <a:buClrTx/>
              <a:buSzTx/>
              <a:buFontTx/>
              <a:buNone/>
              <a:tabLst/>
              <a:defRPr/>
            </a:pPr>
            <a:r>
              <a:rPr lang="en-US" i="1" baseline="0" dirty="0" smtClean="0">
                <a:latin typeface="Verdana" panose="020B0604030504040204" pitchFamily="34" charset="0"/>
                <a:ea typeface="Verdana" panose="020B0604030504040204" pitchFamily="34" charset="0"/>
                <a:cs typeface="Verdana" panose="020B0604030504040204" pitchFamily="34" charset="0"/>
              </a:rPr>
              <a:t>Note that you can upload receipts for the previous 13 months of statements (in View Previous Statements).</a:t>
            </a:r>
            <a:endParaRPr lang="en-US" i="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defRPr/>
            </a:pPr>
            <a:fld id="{E86CA50F-EDE5-4AFB-A72F-DF6BE923010F}" type="slidenum">
              <a:rPr lang="en-US" smtClean="0">
                <a:solidFill>
                  <a:prstClr val="black"/>
                </a:solidFill>
                <a:latin typeface="Calibri" pitchFamily="34" charset="0"/>
              </a:rPr>
              <a:pPr>
                <a:defRPr/>
              </a:pPr>
              <a:t>32</a:t>
            </a:fld>
            <a:endParaRPr lang="en-US" smtClean="0">
              <a:solidFill>
                <a:prstClr val="black"/>
              </a:solidFill>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i="0" dirty="0" smtClean="0">
                <a:latin typeface="Verdana" panose="020B0604030504040204" pitchFamily="34" charset="0"/>
                <a:ea typeface="Verdana" panose="020B0604030504040204" pitchFamily="34" charset="0"/>
                <a:cs typeface="Verdana" panose="020B0604030504040204" pitchFamily="34" charset="0"/>
              </a:rPr>
              <a:t>You</a:t>
            </a:r>
            <a:r>
              <a:rPr lang="en-US" i="0" baseline="0" dirty="0" smtClean="0">
                <a:latin typeface="Verdana" panose="020B0604030504040204" pitchFamily="34" charset="0"/>
                <a:ea typeface="Verdana" panose="020B0604030504040204" pitchFamily="34" charset="0"/>
                <a:cs typeface="Verdana" panose="020B0604030504040204" pitchFamily="34" charset="0"/>
              </a:rPr>
              <a:t> can view receipt images after they have been uploaded to individual transactions by selecting the </a:t>
            </a:r>
            <a:r>
              <a:rPr lang="en-US" b="1" i="0" baseline="0" dirty="0" smtClean="0">
                <a:latin typeface="Verdana" panose="020B0604030504040204" pitchFamily="34" charset="0"/>
                <a:ea typeface="Verdana" panose="020B0604030504040204" pitchFamily="34" charset="0"/>
                <a:cs typeface="Verdana" panose="020B0604030504040204" pitchFamily="34" charset="0"/>
              </a:rPr>
              <a:t>View Details</a:t>
            </a:r>
            <a:r>
              <a:rPr lang="en-US" i="0" baseline="0" dirty="0" smtClean="0">
                <a:latin typeface="Verdana" panose="020B0604030504040204" pitchFamily="34" charset="0"/>
                <a:ea typeface="Verdana" panose="020B0604030504040204" pitchFamily="34" charset="0"/>
                <a:cs typeface="Verdana" panose="020B0604030504040204" pitchFamily="34" charset="0"/>
              </a:rPr>
              <a:t> icon in the Receipt Image column.</a:t>
            </a:r>
          </a:p>
          <a:p>
            <a:pPr marL="0" marR="0" indent="0" algn="l" defTabSz="914400" rtl="0" eaLnBrk="1" fontAlgn="base" latinLnBrk="0" hangingPunct="1">
              <a:lnSpc>
                <a:spcPct val="100000"/>
              </a:lnSpc>
              <a:spcBef>
                <a:spcPct val="0"/>
              </a:spcBef>
              <a:spcAft>
                <a:spcPct val="0"/>
              </a:spcAft>
              <a:buClrTx/>
              <a:buSzTx/>
              <a:buFontTx/>
              <a:buNone/>
              <a:tabLst/>
              <a:defRPr/>
            </a:pPr>
            <a:endParaRPr lang="en-US" i="0" baseline="0" dirty="0" smtClean="0">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Note that you must </a:t>
            </a:r>
            <a:r>
              <a:rPr lang="en-US" i="1" baseline="0" dirty="0" smtClean="0">
                <a:latin typeface="Verdana" panose="020B0604030504040204" pitchFamily="34" charset="0"/>
                <a:ea typeface="Verdana" panose="020B0604030504040204" pitchFamily="34" charset="0"/>
                <a:cs typeface="Verdana" panose="020B0604030504040204" pitchFamily="34" charset="0"/>
              </a:rPr>
              <a:t>manually</a:t>
            </a:r>
            <a:r>
              <a:rPr lang="en-US" i="0" baseline="0" dirty="0" smtClean="0">
                <a:latin typeface="Verdana" panose="020B0604030504040204" pitchFamily="34" charset="0"/>
                <a:ea typeface="Verdana" panose="020B0604030504040204" pitchFamily="34" charset="0"/>
                <a:cs typeface="Verdana" panose="020B0604030504040204" pitchFamily="34" charset="0"/>
              </a:rPr>
              <a:t> check the Receipt Submitted check box after uploading a receipt. </a:t>
            </a:r>
            <a:r>
              <a:rPr lang="en-US" i="1" baseline="0" dirty="0" smtClean="0">
                <a:latin typeface="Verdana" panose="020B0604030504040204" pitchFamily="34" charset="0"/>
                <a:ea typeface="Verdana" panose="020B0604030504040204" pitchFamily="34" charset="0"/>
                <a:cs typeface="Verdana" panose="020B0604030504040204" pitchFamily="34" charset="0"/>
              </a:rPr>
              <a:t>It will not automatically update.</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When viewing a receipt, you can </a:t>
            </a:r>
            <a:r>
              <a:rPr lang="en-US" b="1" i="0" baseline="0" dirty="0" smtClean="0">
                <a:latin typeface="Verdana" panose="020B0604030504040204" pitchFamily="34" charset="0"/>
                <a:ea typeface="Verdana" panose="020B0604030504040204" pitchFamily="34" charset="0"/>
                <a:cs typeface="Verdana" panose="020B0604030504040204" pitchFamily="34" charset="0"/>
              </a:rPr>
              <a:t>Detach</a:t>
            </a:r>
            <a:r>
              <a:rPr lang="en-US" i="0" baseline="0" dirty="0" smtClean="0">
                <a:latin typeface="Verdana" panose="020B0604030504040204" pitchFamily="34" charset="0"/>
                <a:ea typeface="Verdana" panose="020B0604030504040204" pitchFamily="34" charset="0"/>
                <a:cs typeface="Verdana" panose="020B0604030504040204" pitchFamily="34" charset="0"/>
              </a:rPr>
              <a:t> it from the transaction below in the viewer window.</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This will </a:t>
            </a:r>
            <a:r>
              <a:rPr lang="en-US" i="1" baseline="0" dirty="0" smtClean="0">
                <a:latin typeface="Verdana" panose="020B0604030504040204" pitchFamily="34" charset="0"/>
                <a:ea typeface="Verdana" panose="020B0604030504040204" pitchFamily="34" charset="0"/>
                <a:cs typeface="Verdana" panose="020B0604030504040204" pitchFamily="34" charset="0"/>
              </a:rPr>
              <a:t>remove</a:t>
            </a:r>
            <a:r>
              <a:rPr lang="en-US" i="0" baseline="0" dirty="0" smtClean="0">
                <a:latin typeface="Verdana" panose="020B0604030504040204" pitchFamily="34" charset="0"/>
                <a:ea typeface="Verdana" panose="020B0604030504040204" pitchFamily="34" charset="0"/>
                <a:cs typeface="Verdana" panose="020B0604030504040204" pitchFamily="34" charset="0"/>
              </a:rPr>
              <a:t> the attachment to the transaction but will </a:t>
            </a:r>
            <a:r>
              <a:rPr lang="en-US" i="1" baseline="0" dirty="0" smtClean="0">
                <a:latin typeface="Verdana" panose="020B0604030504040204" pitchFamily="34" charset="0"/>
                <a:ea typeface="Verdana" panose="020B0604030504040204" pitchFamily="34" charset="0"/>
                <a:cs typeface="Verdana" panose="020B0604030504040204" pitchFamily="34" charset="0"/>
              </a:rPr>
              <a:t>leave</a:t>
            </a:r>
            <a:r>
              <a:rPr lang="en-US" i="0" baseline="0" dirty="0" smtClean="0">
                <a:latin typeface="Verdana" panose="020B0604030504040204" pitchFamily="34" charset="0"/>
                <a:ea typeface="Verdana" panose="020B0604030504040204" pitchFamily="34" charset="0"/>
                <a:cs typeface="Verdana" panose="020B0604030504040204" pitchFamily="34" charset="0"/>
              </a:rPr>
              <a:t> the receipt at the statement-level.</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In order to delete a receipt from the system, visit the Statement Receipt Actions dropdown (Manage Statement Receipts) in the upper right corner.</a:t>
            </a:r>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defRPr/>
            </a:pPr>
            <a:fld id="{E86CA50F-EDE5-4AFB-A72F-DF6BE923010F}" type="slidenum">
              <a:rPr lang="en-US" smtClean="0">
                <a:solidFill>
                  <a:prstClr val="black"/>
                </a:solidFill>
                <a:latin typeface="Calibri" pitchFamily="34" charset="0"/>
              </a:rPr>
              <a:pPr>
                <a:defRPr/>
              </a:pPr>
              <a:t>33</a:t>
            </a:fld>
            <a:endParaRPr lang="en-US" smtClean="0">
              <a:solidFill>
                <a:prstClr val="black"/>
              </a:solidFill>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i="0" dirty="0" smtClean="0">
                <a:latin typeface="Verdana" panose="020B0604030504040204" pitchFamily="34" charset="0"/>
                <a:ea typeface="Verdana" panose="020B0604030504040204" pitchFamily="34" charset="0"/>
                <a:cs typeface="Verdana" panose="020B0604030504040204" pitchFamily="34" charset="0"/>
              </a:rPr>
              <a:t>Receipts </a:t>
            </a:r>
            <a:r>
              <a:rPr lang="en-US" i="0" baseline="0" dirty="0" smtClean="0">
                <a:latin typeface="Verdana" panose="020B0604030504040204" pitchFamily="34" charset="0"/>
                <a:ea typeface="Verdana" panose="020B0604030504040204" pitchFamily="34" charset="0"/>
                <a:cs typeface="Verdana" panose="020B0604030504040204" pitchFamily="34" charset="0"/>
              </a:rPr>
              <a:t>can be uploaded to the statement-level via Desktop (or Mobile) and attached to transactions later.</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In </a:t>
            </a:r>
            <a:r>
              <a:rPr lang="en-US" i="1" baseline="0" dirty="0" smtClean="0">
                <a:latin typeface="Verdana" panose="020B0604030504040204" pitchFamily="34" charset="0"/>
                <a:ea typeface="Verdana" panose="020B0604030504040204" pitchFamily="34" charset="0"/>
                <a:cs typeface="Verdana" panose="020B0604030504040204" pitchFamily="34" charset="0"/>
              </a:rPr>
              <a:t>either</a:t>
            </a:r>
            <a:r>
              <a:rPr lang="en-US" i="0" baseline="0" dirty="0" smtClean="0">
                <a:latin typeface="Verdana" panose="020B0604030504040204" pitchFamily="34" charset="0"/>
                <a:ea typeface="Verdana" panose="020B0604030504040204" pitchFamily="34" charset="0"/>
                <a:cs typeface="Verdana" panose="020B0604030504040204" pitchFamily="34" charset="0"/>
              </a:rPr>
              <a:t> the </a:t>
            </a:r>
            <a:r>
              <a:rPr lang="en-US" b="1" i="0" baseline="0" dirty="0" smtClean="0">
                <a:latin typeface="Verdana" panose="020B0604030504040204" pitchFamily="34" charset="0"/>
                <a:ea typeface="Verdana" panose="020B0604030504040204" pitchFamily="34" charset="0"/>
                <a:cs typeface="Verdana" panose="020B0604030504040204" pitchFamily="34" charset="0"/>
              </a:rPr>
              <a:t>Open Statement </a:t>
            </a:r>
            <a:r>
              <a:rPr lang="en-US" i="0" baseline="0" dirty="0" smtClean="0">
                <a:latin typeface="Verdana" panose="020B0604030504040204" pitchFamily="34" charset="0"/>
                <a:ea typeface="Verdana" panose="020B0604030504040204" pitchFamily="34" charset="0"/>
                <a:cs typeface="Verdana" panose="020B0604030504040204" pitchFamily="34" charset="0"/>
              </a:rPr>
              <a:t>or </a:t>
            </a:r>
            <a:r>
              <a:rPr lang="en-US" b="1" i="0" baseline="0" dirty="0" smtClean="0">
                <a:latin typeface="Verdana" panose="020B0604030504040204" pitchFamily="34" charset="0"/>
                <a:ea typeface="Verdana" panose="020B0604030504040204" pitchFamily="34" charset="0"/>
                <a:cs typeface="Verdana" panose="020B0604030504040204" pitchFamily="34" charset="0"/>
              </a:rPr>
              <a:t>Cycle-to-Date</a:t>
            </a:r>
            <a:r>
              <a:rPr lang="en-US" i="0" baseline="0" dirty="0" smtClean="0">
                <a:latin typeface="Verdana" panose="020B0604030504040204" pitchFamily="34" charset="0"/>
                <a:ea typeface="Verdana" panose="020B0604030504040204" pitchFamily="34" charset="0"/>
                <a:cs typeface="Verdana" panose="020B0604030504040204" pitchFamily="34" charset="0"/>
              </a:rPr>
              <a:t> statement, select the </a:t>
            </a:r>
            <a:r>
              <a:rPr lang="en-US" b="1" i="0" baseline="0" dirty="0" smtClean="0">
                <a:latin typeface="Verdana" panose="020B0604030504040204" pitchFamily="34" charset="0"/>
                <a:ea typeface="Verdana" panose="020B0604030504040204" pitchFamily="34" charset="0"/>
                <a:cs typeface="Verdana" panose="020B0604030504040204" pitchFamily="34" charset="0"/>
              </a:rPr>
              <a:t>Statement Receipt Actions </a:t>
            </a:r>
            <a:r>
              <a:rPr lang="en-US" i="0" baseline="0" dirty="0" smtClean="0">
                <a:latin typeface="Verdana" panose="020B0604030504040204" pitchFamily="34" charset="0"/>
                <a:ea typeface="Verdana" panose="020B0604030504040204" pitchFamily="34" charset="0"/>
                <a:cs typeface="Verdana" panose="020B0604030504040204" pitchFamily="34" charset="0"/>
              </a:rPr>
              <a:t>dropdown menu in the upper right corner (</a:t>
            </a:r>
            <a:r>
              <a:rPr lang="en-US" i="1" baseline="0" dirty="0" smtClean="0">
                <a:latin typeface="Verdana" panose="020B0604030504040204" pitchFamily="34" charset="0"/>
                <a:ea typeface="Verdana" panose="020B0604030504040204" pitchFamily="34" charset="0"/>
                <a:cs typeface="Verdana" panose="020B0604030504040204" pitchFamily="34" charset="0"/>
              </a:rPr>
              <a:t>Manage Statement Receipts</a:t>
            </a:r>
            <a:r>
              <a:rPr lang="en-US" i="0" baseline="0" dirty="0" smtClean="0">
                <a:latin typeface="Verdana" panose="020B0604030504040204" pitchFamily="34" charset="0"/>
                <a:ea typeface="Verdana" panose="020B0604030504040204" pitchFamily="34" charset="0"/>
                <a:cs typeface="Verdana" panose="020B0604030504040204" pitchFamily="34" charset="0"/>
              </a:rPr>
              <a:t>).</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This is also the only area where uploaded receipts can be </a:t>
            </a:r>
            <a:r>
              <a:rPr lang="en-US" i="1" baseline="0" dirty="0" smtClean="0">
                <a:latin typeface="Verdana" panose="020B0604030504040204" pitchFamily="34" charset="0"/>
                <a:ea typeface="Verdana" panose="020B0604030504040204" pitchFamily="34" charset="0"/>
                <a:cs typeface="Verdana" panose="020B0604030504040204" pitchFamily="34" charset="0"/>
              </a:rPr>
              <a:t>deleted</a:t>
            </a:r>
            <a:r>
              <a:rPr lang="en-US" i="0" baseline="0" dirty="0" smtClean="0">
                <a:latin typeface="Verdana" panose="020B0604030504040204" pitchFamily="34" charset="0"/>
                <a:ea typeface="Verdana" panose="020B0604030504040204" pitchFamily="34" charset="0"/>
                <a:cs typeface="Verdana" panose="020B0604030504040204" pitchFamily="34" charset="0"/>
              </a:rPr>
              <a:t>.</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Within this dropdown, you may also view a file of all receipts uploaded (</a:t>
            </a:r>
            <a:r>
              <a:rPr lang="en-US" i="1" baseline="0" dirty="0" smtClean="0">
                <a:latin typeface="Verdana" panose="020B0604030504040204" pitchFamily="34" charset="0"/>
                <a:ea typeface="Verdana" panose="020B0604030504040204" pitchFamily="34" charset="0"/>
                <a:cs typeface="Verdana" panose="020B0604030504040204" pitchFamily="34" charset="0"/>
              </a:rPr>
              <a:t>View All Receipts PDF</a:t>
            </a:r>
            <a:r>
              <a:rPr lang="en-US" i="0" baseline="0" dirty="0" smtClean="0">
                <a:latin typeface="Verdana" panose="020B0604030504040204" pitchFamily="34" charset="0"/>
                <a:ea typeface="Verdana" panose="020B0604030504040204" pitchFamily="34" charset="0"/>
                <a:cs typeface="Verdana" panose="020B0604030504040204" pitchFamily="34" charset="0"/>
              </a:rPr>
              <a:t>).</a:t>
            </a:r>
          </a:p>
          <a:p>
            <a:pPr marL="0" marR="0" indent="0" algn="l" defTabSz="914400" rtl="0" eaLnBrk="1" fontAlgn="base" latinLnBrk="0" hangingPunct="1">
              <a:lnSpc>
                <a:spcPct val="100000"/>
              </a:lnSpc>
              <a:spcBef>
                <a:spcPct val="0"/>
              </a:spcBef>
              <a:spcAft>
                <a:spcPct val="0"/>
              </a:spcAft>
              <a:buClrTx/>
              <a:buSzTx/>
              <a:buFontTx/>
              <a:buNone/>
              <a:tabLst/>
              <a:defRPr/>
            </a:pPr>
            <a:endParaRPr lang="en-US" i="0" baseline="0" dirty="0" smtClean="0">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i="1" baseline="0" dirty="0" smtClean="0">
                <a:latin typeface="Verdana" panose="020B0604030504040204" pitchFamily="34" charset="0"/>
                <a:ea typeface="Verdana" panose="020B0604030504040204" pitchFamily="34" charset="0"/>
                <a:cs typeface="Verdana" panose="020B0604030504040204" pitchFamily="34" charset="0"/>
              </a:rPr>
              <a:t>Note that you can upload receipts for the previous 13 months of statements (in View Previous Statements).</a:t>
            </a:r>
          </a:p>
          <a:p>
            <a:pPr marL="0" marR="0" indent="0" algn="l" defTabSz="914400" rtl="0" eaLnBrk="1" fontAlgn="base" latinLnBrk="0" hangingPunct="1">
              <a:lnSpc>
                <a:spcPct val="100000"/>
              </a:lnSpc>
              <a:spcBef>
                <a:spcPct val="0"/>
              </a:spcBef>
              <a:spcAft>
                <a:spcPct val="0"/>
              </a:spcAft>
              <a:buClrTx/>
              <a:buSzTx/>
              <a:buFontTx/>
              <a:buNone/>
              <a:tabLst/>
              <a:defRPr/>
            </a:pPr>
            <a:endParaRPr lang="en-US" i="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defRPr/>
            </a:pPr>
            <a:fld id="{E86CA50F-EDE5-4AFB-A72F-DF6BE923010F}" type="slidenum">
              <a:rPr lang="en-US" smtClean="0">
                <a:solidFill>
                  <a:prstClr val="black"/>
                </a:solidFill>
                <a:latin typeface="Calibri" pitchFamily="34" charset="0"/>
              </a:rPr>
              <a:pPr>
                <a:defRPr/>
              </a:pPr>
              <a:t>34</a:t>
            </a:fld>
            <a:endParaRPr lang="en-US" smtClean="0">
              <a:solidFill>
                <a:prstClr val="black"/>
              </a:solidFill>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i="0" dirty="0" smtClean="0">
                <a:latin typeface="Verdana" panose="020B0604030504040204" pitchFamily="34" charset="0"/>
                <a:ea typeface="Verdana" panose="020B0604030504040204" pitchFamily="34" charset="0"/>
                <a:cs typeface="Verdana" panose="020B0604030504040204" pitchFamily="34" charset="0"/>
              </a:rPr>
              <a:t>In the Manage Statement Receipts</a:t>
            </a:r>
            <a:r>
              <a:rPr lang="en-US" i="0" baseline="0" dirty="0" smtClean="0">
                <a:latin typeface="Verdana" panose="020B0604030504040204" pitchFamily="34" charset="0"/>
                <a:ea typeface="Verdana" panose="020B0604030504040204" pitchFamily="34" charset="0"/>
                <a:cs typeface="Verdana" panose="020B0604030504040204" pitchFamily="34" charset="0"/>
              </a:rPr>
              <a:t> window, you can upload receipts to the statement-level </a:t>
            </a:r>
            <a:r>
              <a:rPr lang="en-US" b="1" i="0" baseline="0" dirty="0" smtClean="0">
                <a:latin typeface="Verdana" panose="020B0604030504040204" pitchFamily="34" charset="0"/>
                <a:ea typeface="Verdana" panose="020B0604030504040204" pitchFamily="34" charset="0"/>
                <a:cs typeface="Verdana" panose="020B0604030504040204" pitchFamily="34" charset="0"/>
              </a:rPr>
              <a:t>(+ Upload Receipt</a:t>
            </a:r>
            <a:r>
              <a:rPr lang="en-US" i="0" baseline="0" dirty="0" smtClean="0">
                <a:latin typeface="Verdana" panose="020B0604030504040204" pitchFamily="34" charset="0"/>
                <a:ea typeface="Verdana" panose="020B0604030504040204" pitchFamily="34" charset="0"/>
                <a:cs typeface="Verdana" panose="020B0604030504040204" pitchFamily="34" charset="0"/>
              </a:rPr>
              <a:t> link).</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Select the radio dial for an uploaded receipt to </a:t>
            </a:r>
            <a:r>
              <a:rPr lang="en-US" b="1" i="0" baseline="0" dirty="0" smtClean="0">
                <a:latin typeface="Verdana" panose="020B0604030504040204" pitchFamily="34" charset="0"/>
                <a:ea typeface="Verdana" panose="020B0604030504040204" pitchFamily="34" charset="0"/>
                <a:cs typeface="Verdana" panose="020B0604030504040204" pitchFamily="34" charset="0"/>
              </a:rPr>
              <a:t>View </a:t>
            </a:r>
            <a:r>
              <a:rPr lang="en-US" b="0" i="0" baseline="0" dirty="0" smtClean="0">
                <a:latin typeface="Verdana" panose="020B0604030504040204" pitchFamily="34" charset="0"/>
                <a:ea typeface="Verdana" panose="020B0604030504040204" pitchFamily="34" charset="0"/>
                <a:cs typeface="Verdana" panose="020B0604030504040204" pitchFamily="34" charset="0"/>
              </a:rPr>
              <a:t>the image</a:t>
            </a:r>
            <a:r>
              <a:rPr lang="en-US" i="0" baseline="0" dirty="0" smtClean="0">
                <a:latin typeface="Verdana" panose="020B0604030504040204" pitchFamily="34" charset="0"/>
                <a:ea typeface="Verdana" panose="020B0604030504040204" pitchFamily="34" charset="0"/>
                <a:cs typeface="Verdana" panose="020B0604030504040204" pitchFamily="34" charset="0"/>
              </a:rPr>
              <a:t>, or </a:t>
            </a:r>
            <a:r>
              <a:rPr lang="en-US" b="1" i="0" baseline="0" dirty="0" smtClean="0">
                <a:latin typeface="Verdana" panose="020B0604030504040204" pitchFamily="34" charset="0"/>
                <a:ea typeface="Verdana" panose="020B0604030504040204" pitchFamily="34" charset="0"/>
                <a:cs typeface="Verdana" panose="020B0604030504040204" pitchFamily="34" charset="0"/>
              </a:rPr>
              <a:t>Delete from the Statement </a:t>
            </a:r>
            <a:r>
              <a:rPr lang="en-US" i="0" baseline="0" dirty="0" smtClean="0">
                <a:latin typeface="Verdana" panose="020B0604030504040204" pitchFamily="34" charset="0"/>
                <a:ea typeface="Verdana" panose="020B0604030504040204" pitchFamily="34" charset="0"/>
                <a:cs typeface="Verdana" panose="020B0604030504040204" pitchFamily="34" charset="0"/>
              </a:rPr>
              <a:t>below. </a:t>
            </a:r>
            <a:r>
              <a:rPr lang="en-US" i="1" baseline="0" dirty="0" smtClean="0">
                <a:latin typeface="Verdana" panose="020B0604030504040204" pitchFamily="34" charset="0"/>
                <a:ea typeface="Verdana" panose="020B0604030504040204" pitchFamily="34" charset="0"/>
                <a:cs typeface="Verdana" panose="020B0604030504040204" pitchFamily="34" charset="0"/>
              </a:rPr>
              <a:t>You may also select the date/time stamp hyperlink to open up the receipt image as well.</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Images already tied to a transaction will have the line item details filled out.</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Statement-level receipts that are not attached to a transaction can be filtered using the “Attached to Transaction” column. Also look for the images without any line item details.</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Select receipts that are not attached (Attached to Transaction = </a:t>
            </a:r>
            <a:r>
              <a:rPr lang="en-US" b="1" i="0" baseline="0" dirty="0" smtClean="0">
                <a:latin typeface="Verdana" panose="020B0604030504040204" pitchFamily="34" charset="0"/>
                <a:ea typeface="Verdana" panose="020B0604030504040204" pitchFamily="34" charset="0"/>
                <a:cs typeface="Verdana" panose="020B0604030504040204" pitchFamily="34" charset="0"/>
              </a:rPr>
              <a:t>No</a:t>
            </a:r>
            <a:r>
              <a:rPr lang="en-US" i="0" baseline="0" dirty="0" smtClean="0">
                <a:latin typeface="Verdana" panose="020B0604030504040204" pitchFamily="34" charset="0"/>
                <a:ea typeface="Verdana" panose="020B0604030504040204" pitchFamily="34" charset="0"/>
                <a:cs typeface="Verdana" panose="020B0604030504040204" pitchFamily="34" charset="0"/>
              </a:rPr>
              <a:t>), and use the </a:t>
            </a:r>
            <a:r>
              <a:rPr lang="en-US" b="1" i="0" baseline="0" dirty="0" smtClean="0">
                <a:latin typeface="Verdana" panose="020B0604030504040204" pitchFamily="34" charset="0"/>
                <a:ea typeface="Verdana" panose="020B0604030504040204" pitchFamily="34" charset="0"/>
                <a:cs typeface="Verdana" panose="020B0604030504040204" pitchFamily="34" charset="0"/>
              </a:rPr>
              <a:t>Attach to Transaction </a:t>
            </a:r>
            <a:r>
              <a:rPr lang="en-US" i="0" baseline="0" dirty="0" smtClean="0">
                <a:latin typeface="Verdana" panose="020B0604030504040204" pitchFamily="34" charset="0"/>
                <a:ea typeface="Verdana" panose="020B0604030504040204" pitchFamily="34" charset="0"/>
                <a:cs typeface="Verdana" panose="020B0604030504040204" pitchFamily="34" charset="0"/>
              </a:rPr>
              <a:t>dropdown menu below to </a:t>
            </a:r>
            <a:r>
              <a:rPr lang="en-US" i="1" baseline="0" dirty="0" smtClean="0">
                <a:latin typeface="Verdana" panose="020B0604030504040204" pitchFamily="34" charset="0"/>
                <a:ea typeface="Verdana" panose="020B0604030504040204" pitchFamily="34" charset="0"/>
                <a:cs typeface="Verdana" panose="020B0604030504040204" pitchFamily="34" charset="0"/>
              </a:rPr>
              <a:t>Attach to Posted Charge</a:t>
            </a:r>
            <a:r>
              <a:rPr lang="en-US" i="0" baseline="0" dirty="0" smtClean="0">
                <a:latin typeface="Verdana" panose="020B0604030504040204" pitchFamily="34" charset="0"/>
                <a:ea typeface="Verdana" panose="020B0604030504040204" pitchFamily="34" charset="0"/>
                <a:cs typeface="Verdana" panose="020B0604030504040204" pitchFamily="34" charset="0"/>
              </a:rPr>
              <a:t>, or </a:t>
            </a:r>
            <a:r>
              <a:rPr lang="en-US" i="1" baseline="0" dirty="0" smtClean="0">
                <a:latin typeface="Verdana" panose="020B0604030504040204" pitchFamily="34" charset="0"/>
                <a:ea typeface="Verdana" panose="020B0604030504040204" pitchFamily="34" charset="0"/>
                <a:cs typeface="Verdana" panose="020B0604030504040204" pitchFamily="34" charset="0"/>
              </a:rPr>
              <a:t>Attach to OOP Expense</a:t>
            </a:r>
            <a:r>
              <a:rPr lang="en-US" i="0" baseline="0" dirty="0" smtClean="0">
                <a:latin typeface="Verdana" panose="020B0604030504040204" pitchFamily="34" charset="0"/>
                <a:ea typeface="Verdana" panose="020B0604030504040204" pitchFamily="34" charset="0"/>
                <a:cs typeface="Verdana" panose="020B0604030504040204" pitchFamily="34" charset="0"/>
              </a:rPr>
              <a:t>.</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On the following screen you can Filter By Merchant or Amount to find the appropriate transaction to tie the receipt to (select it, and </a:t>
            </a:r>
            <a:r>
              <a:rPr lang="en-US" b="1" i="0" baseline="0" dirty="0" smtClean="0">
                <a:latin typeface="Verdana" panose="020B0604030504040204" pitchFamily="34" charset="0"/>
                <a:ea typeface="Verdana" panose="020B0604030504040204" pitchFamily="34" charset="0"/>
                <a:cs typeface="Verdana" panose="020B0604030504040204" pitchFamily="34" charset="0"/>
              </a:rPr>
              <a:t>Attach</a:t>
            </a:r>
            <a:r>
              <a:rPr lang="en-US" i="0" baseline="0" dirty="0" smtClean="0">
                <a:latin typeface="Verdana" panose="020B0604030504040204" pitchFamily="34" charset="0"/>
                <a:ea typeface="Verdana" panose="020B0604030504040204" pitchFamily="34" charset="0"/>
                <a:cs typeface="Verdana" panose="020B0604030504040204" pitchFamily="34" charset="0"/>
              </a:rPr>
              <a:t>).</a:t>
            </a:r>
            <a:endParaRPr lang="en-US" i="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defRPr/>
            </a:pPr>
            <a:fld id="{E86CA50F-EDE5-4AFB-A72F-DF6BE923010F}" type="slidenum">
              <a:rPr lang="en-US" smtClean="0">
                <a:solidFill>
                  <a:prstClr val="black"/>
                </a:solidFill>
                <a:latin typeface="Calibri" pitchFamily="34" charset="0"/>
              </a:rPr>
              <a:pPr>
                <a:defRPr/>
              </a:pPr>
              <a:t>35</a:t>
            </a:fld>
            <a:endParaRPr lang="en-US" smtClean="0">
              <a:solidFill>
                <a:prstClr val="black"/>
              </a:solidFill>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Another </a:t>
            </a:r>
            <a:r>
              <a:rPr lang="en-US" b="1" i="0" baseline="0" dirty="0" smtClean="0">
                <a:latin typeface="Verdana" panose="020B0604030504040204" pitchFamily="34" charset="0"/>
                <a:ea typeface="Verdana" panose="020B0604030504040204" pitchFamily="34" charset="0"/>
                <a:cs typeface="Verdana" panose="020B0604030504040204" pitchFamily="34" charset="0"/>
              </a:rPr>
              <a:t>option</a:t>
            </a:r>
            <a:r>
              <a:rPr lang="en-US" i="0" baseline="0" dirty="0" smtClean="0">
                <a:latin typeface="Verdana" panose="020B0604030504040204" pitchFamily="34" charset="0"/>
                <a:ea typeface="Verdana" panose="020B0604030504040204" pitchFamily="34" charset="0"/>
                <a:cs typeface="Verdana" panose="020B0604030504040204" pitchFamily="34" charset="0"/>
              </a:rPr>
              <a:t> to submit receipts is the Cover Sheet method.</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base" latinLnBrk="0" hangingPunct="1">
              <a:lnSpc>
                <a:spcPct val="100000"/>
              </a:lnSpc>
              <a:spcBef>
                <a:spcPct val="0"/>
              </a:spcBef>
              <a:spcAft>
                <a:spcPct val="0"/>
              </a:spcAft>
              <a:buClrTx/>
              <a:buSzTx/>
              <a:buFontTx/>
              <a:buNone/>
              <a:tabLst/>
              <a:defRPr/>
            </a:pPr>
            <a:r>
              <a:rPr lang="en-US" i="0" dirty="0" smtClean="0">
                <a:latin typeface="Verdana" panose="020B0604030504040204" pitchFamily="34" charset="0"/>
                <a:ea typeface="Verdana" panose="020B0604030504040204" pitchFamily="34" charset="0"/>
                <a:cs typeface="Verdana" panose="020B0604030504040204" pitchFamily="34" charset="0"/>
              </a:rPr>
              <a:t>In </a:t>
            </a:r>
            <a:r>
              <a:rPr lang="en-US" i="1" dirty="0" smtClean="0">
                <a:latin typeface="Verdana" panose="020B0604030504040204" pitchFamily="34" charset="0"/>
                <a:ea typeface="Verdana" panose="020B0604030504040204" pitchFamily="34" charset="0"/>
                <a:cs typeface="Verdana" panose="020B0604030504040204" pitchFamily="34" charset="0"/>
              </a:rPr>
              <a:t>either</a:t>
            </a:r>
            <a:r>
              <a:rPr lang="en-US" i="0" baseline="0" dirty="0" smtClean="0">
                <a:latin typeface="Verdana" panose="020B0604030504040204" pitchFamily="34" charset="0"/>
                <a:ea typeface="Verdana" panose="020B0604030504040204" pitchFamily="34" charset="0"/>
                <a:cs typeface="Verdana" panose="020B0604030504040204" pitchFamily="34" charset="0"/>
              </a:rPr>
              <a:t> the </a:t>
            </a:r>
            <a:r>
              <a:rPr lang="en-US" b="1" i="0" baseline="0" dirty="0" smtClean="0">
                <a:latin typeface="Verdana" panose="020B0604030504040204" pitchFamily="34" charset="0"/>
                <a:ea typeface="Verdana" panose="020B0604030504040204" pitchFamily="34" charset="0"/>
                <a:cs typeface="Verdana" panose="020B0604030504040204" pitchFamily="34" charset="0"/>
              </a:rPr>
              <a:t>Open Statement</a:t>
            </a:r>
            <a:r>
              <a:rPr lang="en-US" i="0" baseline="0" dirty="0" smtClean="0">
                <a:latin typeface="Verdana" panose="020B0604030504040204" pitchFamily="34" charset="0"/>
                <a:ea typeface="Verdana" panose="020B0604030504040204" pitchFamily="34" charset="0"/>
                <a:cs typeface="Verdana" panose="020B0604030504040204" pitchFamily="34" charset="0"/>
              </a:rPr>
              <a:t> or </a:t>
            </a:r>
            <a:r>
              <a:rPr lang="en-US" b="1" i="0" baseline="0" dirty="0" smtClean="0">
                <a:latin typeface="Verdana" panose="020B0604030504040204" pitchFamily="34" charset="0"/>
                <a:ea typeface="Verdana" panose="020B0604030504040204" pitchFamily="34" charset="0"/>
                <a:cs typeface="Verdana" panose="020B0604030504040204" pitchFamily="34" charset="0"/>
              </a:rPr>
              <a:t>Cycle-to-Date</a:t>
            </a:r>
            <a:r>
              <a:rPr lang="en-US" i="0" baseline="0" dirty="0" smtClean="0">
                <a:latin typeface="Verdana" panose="020B0604030504040204" pitchFamily="34" charset="0"/>
                <a:ea typeface="Verdana" panose="020B0604030504040204" pitchFamily="34" charset="0"/>
                <a:cs typeface="Verdana" panose="020B0604030504040204" pitchFamily="34" charset="0"/>
              </a:rPr>
              <a:t> statement – you can </a:t>
            </a:r>
            <a:r>
              <a:rPr lang="en-US" b="1" i="0" baseline="0" dirty="0" smtClean="0">
                <a:latin typeface="Verdana" panose="020B0604030504040204" pitchFamily="34" charset="0"/>
                <a:ea typeface="Verdana" panose="020B0604030504040204" pitchFamily="34" charset="0"/>
                <a:cs typeface="Verdana" panose="020B0604030504040204" pitchFamily="34" charset="0"/>
              </a:rPr>
              <a:t>Print</a:t>
            </a:r>
            <a:r>
              <a:rPr lang="en-US" i="0" baseline="0" dirty="0" smtClean="0">
                <a:latin typeface="Verdana" panose="020B0604030504040204" pitchFamily="34" charset="0"/>
                <a:ea typeface="Verdana" panose="020B0604030504040204" pitchFamily="34" charset="0"/>
                <a:cs typeface="Verdana" panose="020B0604030504040204" pitchFamily="34" charset="0"/>
              </a:rPr>
              <a:t> the </a:t>
            </a:r>
            <a:r>
              <a:rPr lang="en-US" b="1" i="0" baseline="0" dirty="0" smtClean="0">
                <a:latin typeface="Verdana" panose="020B0604030504040204" pitchFamily="34" charset="0"/>
                <a:ea typeface="Verdana" panose="020B0604030504040204" pitchFamily="34" charset="0"/>
                <a:cs typeface="Verdana" panose="020B0604030504040204" pitchFamily="34" charset="0"/>
              </a:rPr>
              <a:t>Cover Sheet</a:t>
            </a:r>
            <a:r>
              <a:rPr lang="en-US" i="0" baseline="0" dirty="0" smtClean="0">
                <a:latin typeface="Verdana" panose="020B0604030504040204" pitchFamily="34" charset="0"/>
                <a:ea typeface="Verdana" panose="020B0604030504040204" pitchFamily="34" charset="0"/>
                <a:cs typeface="Verdana" panose="020B0604030504040204" pitchFamily="34" charset="0"/>
              </a:rPr>
              <a:t> from the Print menu in the upper right corner.</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  </a:t>
            </a:r>
          </a:p>
          <a:p>
            <a:pPr>
              <a:lnSpc>
                <a:spcPct val="90000"/>
              </a:lnSpc>
            </a:pPr>
            <a:r>
              <a:rPr lang="en-US" sz="1200" b="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You have 2 options to image receipts this way:</a:t>
            </a:r>
          </a:p>
          <a:p>
            <a:pPr>
              <a:lnSpc>
                <a:spcPct val="90000"/>
              </a:lnSpc>
            </a:pPr>
            <a:r>
              <a:rPr lang="en-US" sz="1200" b="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p>
          <a:p>
            <a:pPr>
              <a:lnSpc>
                <a:spcPct val="90000"/>
              </a:lnSpc>
            </a:pPr>
            <a:r>
              <a:rPr lang="en-US" sz="1200" b="1" dirty="0" smtClean="0">
                <a:latin typeface="Verdana" panose="020B0604030504040204" pitchFamily="34" charset="0"/>
                <a:ea typeface="Verdana" panose="020B0604030504040204" pitchFamily="34" charset="0"/>
                <a:cs typeface="Verdana" panose="020B0604030504040204" pitchFamily="34" charset="0"/>
              </a:rPr>
              <a:t>1) </a:t>
            </a:r>
            <a:r>
              <a:rPr lang="en-US" sz="1200" dirty="0" smtClean="0">
                <a:latin typeface="Verdana" panose="020B0604030504040204" pitchFamily="34" charset="0"/>
                <a:ea typeface="Verdana" panose="020B0604030504040204" pitchFamily="34" charset="0"/>
                <a:cs typeface="Verdana" panose="020B0604030504040204" pitchFamily="34" charset="0"/>
              </a:rPr>
              <a:t>Fax the Cover Sheet and receipts for the statement period to the Fax number provided on the Cover Sheet.</a:t>
            </a:r>
          </a:p>
          <a:p>
            <a:pPr>
              <a:lnSpc>
                <a:spcPct val="90000"/>
              </a:lnSpc>
            </a:pPr>
            <a:r>
              <a:rPr lang="en-US" sz="1200" dirty="0" smtClean="0">
                <a:latin typeface="Verdana" panose="020B0604030504040204" pitchFamily="34" charset="0"/>
                <a:ea typeface="Verdana" panose="020B0604030504040204" pitchFamily="34" charset="0"/>
                <a:cs typeface="Verdana" panose="020B0604030504040204" pitchFamily="34" charset="0"/>
              </a:rPr>
              <a:t>   </a:t>
            </a:r>
          </a:p>
          <a:p>
            <a:pPr>
              <a:lnSpc>
                <a:spcPct val="90000"/>
              </a:lnSpc>
            </a:pPr>
            <a:r>
              <a:rPr lang="en-US" sz="1200" b="1" dirty="0" smtClean="0">
                <a:latin typeface="Verdana" panose="020B0604030504040204" pitchFamily="34" charset="0"/>
                <a:ea typeface="Verdana" panose="020B0604030504040204" pitchFamily="34" charset="0"/>
                <a:cs typeface="Verdana" panose="020B0604030504040204" pitchFamily="34" charset="0"/>
              </a:rPr>
              <a:t>OR</a:t>
            </a:r>
          </a:p>
          <a:p>
            <a:pPr>
              <a:lnSpc>
                <a:spcPct val="90000"/>
              </a:lnSpc>
            </a:pPr>
            <a:r>
              <a:rPr lang="en-US" sz="1200" dirty="0" smtClean="0">
                <a:latin typeface="Verdana" panose="020B0604030504040204" pitchFamily="34" charset="0"/>
                <a:ea typeface="Verdana" panose="020B0604030504040204" pitchFamily="34" charset="0"/>
                <a:cs typeface="Verdana" panose="020B0604030504040204" pitchFamily="34" charset="0"/>
              </a:rPr>
              <a:t>   </a:t>
            </a:r>
          </a:p>
          <a:p>
            <a:pPr>
              <a:lnSpc>
                <a:spcPct val="90000"/>
              </a:lnSpc>
            </a:pPr>
            <a:r>
              <a:rPr lang="en-US" sz="1200" b="1" dirty="0" smtClean="0">
                <a:latin typeface="Verdana" panose="020B0604030504040204" pitchFamily="34" charset="0"/>
                <a:ea typeface="Verdana" panose="020B0604030504040204" pitchFamily="34" charset="0"/>
                <a:cs typeface="Verdana" panose="020B0604030504040204" pitchFamily="34" charset="0"/>
              </a:rPr>
              <a:t>2) </a:t>
            </a:r>
            <a:r>
              <a:rPr lang="en-US" sz="1200" dirty="0" smtClean="0">
                <a:latin typeface="Verdana" panose="020B0604030504040204" pitchFamily="34" charset="0"/>
                <a:ea typeface="Verdana" panose="020B0604030504040204" pitchFamily="34" charset="0"/>
                <a:cs typeface="Verdana" panose="020B0604030504040204" pitchFamily="34" charset="0"/>
              </a:rPr>
              <a:t>Scan and</a:t>
            </a:r>
            <a:r>
              <a:rPr lang="en-US" sz="1200" baseline="0" dirty="0" smtClean="0">
                <a:latin typeface="Verdana" panose="020B0604030504040204" pitchFamily="34" charset="0"/>
                <a:ea typeface="Verdana" panose="020B0604030504040204" pitchFamily="34" charset="0"/>
                <a:cs typeface="Verdana" panose="020B0604030504040204" pitchFamily="34" charset="0"/>
              </a:rPr>
              <a:t> email</a:t>
            </a:r>
            <a:r>
              <a:rPr lang="en-US" sz="1200" dirty="0" smtClean="0">
                <a:latin typeface="Verdana" panose="020B0604030504040204" pitchFamily="34" charset="0"/>
                <a:ea typeface="Verdana" panose="020B0604030504040204" pitchFamily="34" charset="0"/>
                <a:cs typeface="Verdana" panose="020B0604030504040204" pitchFamily="34" charset="0"/>
              </a:rPr>
              <a:t> the Cover Sheet along with the receipts for the statement period to the E-mail address provided on the Cover Sheet.</a:t>
            </a:r>
          </a:p>
          <a:p>
            <a:pPr>
              <a:lnSpc>
                <a:spcPct val="90000"/>
              </a:lnSpc>
            </a:pPr>
            <a:r>
              <a:rPr lang="en-US" sz="1200" dirty="0" smtClean="0">
                <a:solidFill>
                  <a:srgbClr val="D4002F"/>
                </a:solidFill>
                <a:latin typeface="Verdana" panose="020B0604030504040204" pitchFamily="34" charset="0"/>
                <a:ea typeface="Verdana" panose="020B0604030504040204" pitchFamily="34" charset="0"/>
                <a:cs typeface="Verdana" panose="020B0604030504040204" pitchFamily="34" charset="0"/>
              </a:rPr>
              <a:t>   </a:t>
            </a:r>
          </a:p>
          <a:p>
            <a:pPr>
              <a:lnSpc>
                <a:spcPct val="90000"/>
              </a:lnSpc>
            </a:pPr>
            <a:r>
              <a:rPr lang="en-US" sz="1200" i="1" dirty="0" smtClean="0">
                <a:latin typeface="Verdana" panose="020B0604030504040204" pitchFamily="34" charset="0"/>
                <a:ea typeface="Verdana" panose="020B0604030504040204" pitchFamily="34" charset="0"/>
                <a:cs typeface="Verdana" panose="020B0604030504040204" pitchFamily="34" charset="0"/>
              </a:rPr>
              <a:t>Individual attachments </a:t>
            </a:r>
            <a:r>
              <a:rPr lang="en-US" sz="1200" i="0" baseline="0" dirty="0" smtClean="0">
                <a:latin typeface="Verdana" panose="020B0604030504040204" pitchFamily="34" charset="0"/>
                <a:ea typeface="Verdana" panose="020B0604030504040204" pitchFamily="34" charset="0"/>
                <a:cs typeface="Verdana" panose="020B0604030504040204" pitchFamily="34" charset="0"/>
              </a:rPr>
              <a:t> must be</a:t>
            </a:r>
            <a:r>
              <a:rPr lang="en-US" sz="1200" dirty="0" smtClean="0">
                <a:latin typeface="Verdana" panose="020B0604030504040204" pitchFamily="34" charset="0"/>
                <a:ea typeface="Verdana" panose="020B0604030504040204" pitchFamily="34" charset="0"/>
                <a:cs typeface="Verdana" panose="020B0604030504040204" pitchFamily="34" charset="0"/>
              </a:rPr>
              <a:t> in the following formats: </a:t>
            </a:r>
            <a:r>
              <a:rPr lang="en-US" sz="1200" b="1" dirty="0" smtClean="0">
                <a:latin typeface="Verdana" panose="020B0604030504040204" pitchFamily="34" charset="0"/>
                <a:ea typeface="Verdana" panose="020B0604030504040204" pitchFamily="34" charset="0"/>
                <a:cs typeface="Verdana" panose="020B0604030504040204" pitchFamily="34" charset="0"/>
              </a:rPr>
              <a:t>PDF</a:t>
            </a:r>
            <a:r>
              <a:rPr lang="en-US" sz="1200" dirty="0" smtClean="0">
                <a:latin typeface="Verdana" panose="020B0604030504040204" pitchFamily="34" charset="0"/>
                <a:ea typeface="Verdana" panose="020B0604030504040204" pitchFamily="34" charset="0"/>
                <a:cs typeface="Verdana" panose="020B0604030504040204" pitchFamily="34" charset="0"/>
              </a:rPr>
              <a:t>, </a:t>
            </a:r>
            <a:r>
              <a:rPr lang="en-US" sz="1200" b="1" dirty="0" smtClean="0">
                <a:latin typeface="Verdana" panose="020B0604030504040204" pitchFamily="34" charset="0"/>
                <a:ea typeface="Verdana" panose="020B0604030504040204" pitchFamily="34" charset="0"/>
                <a:cs typeface="Verdana" panose="020B0604030504040204" pitchFamily="34" charset="0"/>
              </a:rPr>
              <a:t>JPG</a:t>
            </a:r>
            <a:r>
              <a:rPr lang="en-US" sz="1200" dirty="0" smtClean="0">
                <a:latin typeface="Verdana" panose="020B0604030504040204" pitchFamily="34" charset="0"/>
                <a:ea typeface="Verdana" panose="020B0604030504040204" pitchFamily="34" charset="0"/>
                <a:cs typeface="Verdana" panose="020B0604030504040204" pitchFamily="34" charset="0"/>
              </a:rPr>
              <a:t>, </a:t>
            </a:r>
            <a:r>
              <a:rPr lang="en-US" sz="1200" b="1" dirty="0" smtClean="0">
                <a:latin typeface="Verdana" panose="020B0604030504040204" pitchFamily="34" charset="0"/>
                <a:ea typeface="Verdana" panose="020B0604030504040204" pitchFamily="34" charset="0"/>
                <a:cs typeface="Verdana" panose="020B0604030504040204" pitchFamily="34" charset="0"/>
              </a:rPr>
              <a:t>GIF</a:t>
            </a:r>
            <a:r>
              <a:rPr lang="en-US" sz="1200" dirty="0" smtClean="0">
                <a:latin typeface="Verdana" panose="020B0604030504040204" pitchFamily="34" charset="0"/>
                <a:ea typeface="Verdana" panose="020B0604030504040204" pitchFamily="34" charset="0"/>
                <a:cs typeface="Verdana" panose="020B0604030504040204" pitchFamily="34" charset="0"/>
              </a:rPr>
              <a:t>, </a:t>
            </a:r>
            <a:r>
              <a:rPr lang="en-US" sz="1200" b="1" dirty="0" smtClean="0">
                <a:latin typeface="Verdana" panose="020B0604030504040204" pitchFamily="34" charset="0"/>
                <a:ea typeface="Verdana" panose="020B0604030504040204" pitchFamily="34" charset="0"/>
                <a:cs typeface="Verdana" panose="020B0604030504040204" pitchFamily="34" charset="0"/>
              </a:rPr>
              <a:t>TIF</a:t>
            </a:r>
            <a:r>
              <a:rPr lang="en-US" sz="1200" dirty="0" smtClean="0">
                <a:latin typeface="Verdana" panose="020B0604030504040204" pitchFamily="34" charset="0"/>
                <a:ea typeface="Verdana" panose="020B0604030504040204" pitchFamily="34" charset="0"/>
                <a:cs typeface="Verdana" panose="020B0604030504040204" pitchFamily="34" charset="0"/>
              </a:rPr>
              <a:t>, </a:t>
            </a:r>
            <a:r>
              <a:rPr lang="en-US" sz="1200" b="1" dirty="0" smtClean="0">
                <a:latin typeface="Verdana" panose="020B0604030504040204" pitchFamily="34" charset="0"/>
                <a:ea typeface="Verdana" panose="020B0604030504040204" pitchFamily="34" charset="0"/>
                <a:cs typeface="Verdana" panose="020B0604030504040204" pitchFamily="34" charset="0"/>
              </a:rPr>
              <a:t>BMP</a:t>
            </a:r>
            <a:r>
              <a:rPr lang="en-US" sz="1200" dirty="0" smtClean="0">
                <a:latin typeface="Verdana" panose="020B0604030504040204" pitchFamily="34" charset="0"/>
                <a:ea typeface="Verdana" panose="020B0604030504040204" pitchFamily="34" charset="0"/>
                <a:cs typeface="Verdana" panose="020B0604030504040204" pitchFamily="34" charset="0"/>
              </a:rPr>
              <a:t>, or </a:t>
            </a:r>
            <a:r>
              <a:rPr lang="en-US" sz="1200" b="1" dirty="0" smtClean="0">
                <a:latin typeface="Verdana" panose="020B0604030504040204" pitchFamily="34" charset="0"/>
                <a:ea typeface="Verdana" panose="020B0604030504040204" pitchFamily="34" charset="0"/>
                <a:cs typeface="Verdana" panose="020B0604030504040204" pitchFamily="34" charset="0"/>
              </a:rPr>
              <a:t>PNG</a:t>
            </a:r>
            <a:r>
              <a:rPr lang="en-US" sz="1200" b="0" dirty="0" smtClean="0">
                <a:latin typeface="Verdana" panose="020B0604030504040204" pitchFamily="34" charset="0"/>
                <a:ea typeface="Verdana" panose="020B0604030504040204" pitchFamily="34" charset="0"/>
                <a:cs typeface="Verdana" panose="020B0604030504040204" pitchFamily="34" charset="0"/>
              </a:rPr>
              <a:t>.</a:t>
            </a:r>
          </a:p>
          <a:p>
            <a:pPr>
              <a:lnSpc>
                <a:spcPct val="90000"/>
              </a:lnSpc>
            </a:pPr>
            <a:r>
              <a:rPr lang="en-US" sz="1200" dirty="0" smtClean="0">
                <a:latin typeface="Verdana" panose="020B0604030504040204" pitchFamily="34" charset="0"/>
                <a:ea typeface="Verdana" panose="020B0604030504040204" pitchFamily="34" charset="0"/>
                <a:cs typeface="Verdana" panose="020B0604030504040204" pitchFamily="34" charset="0"/>
              </a:rPr>
              <a:t>   </a:t>
            </a:r>
          </a:p>
          <a:p>
            <a:pPr>
              <a:lnSpc>
                <a:spcPct val="90000"/>
              </a:lnSpc>
            </a:pPr>
            <a:r>
              <a:rPr lang="en-US" sz="1200" dirty="0" smtClean="0">
                <a:latin typeface="Verdana" panose="020B0604030504040204" pitchFamily="34" charset="0"/>
                <a:ea typeface="Verdana" panose="020B0604030504040204" pitchFamily="34" charset="0"/>
                <a:cs typeface="Verdana" panose="020B0604030504040204" pitchFamily="34" charset="0"/>
              </a:rPr>
              <a:t>If you email a </a:t>
            </a:r>
            <a:r>
              <a:rPr lang="en-US" sz="1200" i="1" dirty="0" smtClean="0">
                <a:latin typeface="Verdana" panose="020B0604030504040204" pitchFamily="34" charset="0"/>
                <a:ea typeface="Verdana" panose="020B0604030504040204" pitchFamily="34" charset="0"/>
                <a:cs typeface="Verdana" panose="020B0604030504040204" pitchFamily="34" charset="0"/>
              </a:rPr>
              <a:t>single</a:t>
            </a:r>
            <a:r>
              <a:rPr lang="en-US" sz="1200" dirty="0" smtClean="0">
                <a:latin typeface="Verdana" panose="020B0604030504040204" pitchFamily="34" charset="0"/>
                <a:ea typeface="Verdana" panose="020B0604030504040204" pitchFamily="34" charset="0"/>
                <a:cs typeface="Verdana" panose="020B0604030504040204" pitchFamily="34" charset="0"/>
              </a:rPr>
              <a:t> attachment </a:t>
            </a:r>
            <a:r>
              <a:rPr lang="en-US" sz="1200" i="1" dirty="0" smtClean="0">
                <a:latin typeface="Verdana" panose="020B0604030504040204" pitchFamily="34" charset="0"/>
                <a:ea typeface="Verdana" panose="020B0604030504040204" pitchFamily="34" charset="0"/>
                <a:cs typeface="Verdana" panose="020B0604030504040204" pitchFamily="34" charset="0"/>
              </a:rPr>
              <a:t>combining</a:t>
            </a:r>
            <a:r>
              <a:rPr lang="en-US" sz="1200" dirty="0" smtClean="0">
                <a:latin typeface="Verdana" panose="020B0604030504040204" pitchFamily="34" charset="0"/>
                <a:ea typeface="Verdana" panose="020B0604030504040204" pitchFamily="34" charset="0"/>
                <a:cs typeface="Verdana" panose="020B0604030504040204" pitchFamily="34" charset="0"/>
              </a:rPr>
              <a:t> the Cover Sheet and receipts, it must be a PDF.</a:t>
            </a:r>
          </a:p>
          <a:p>
            <a:pPr>
              <a:lnSpc>
                <a:spcPct val="90000"/>
              </a:lnSpc>
            </a:pPr>
            <a:r>
              <a:rPr lang="en-US" sz="1200" dirty="0" smtClean="0">
                <a:latin typeface="Verdana" panose="020B0604030504040204" pitchFamily="34" charset="0"/>
                <a:ea typeface="Verdana" panose="020B0604030504040204" pitchFamily="34" charset="0"/>
                <a:cs typeface="Verdana" panose="020B0604030504040204" pitchFamily="34" charset="0"/>
              </a:rPr>
              <a:t>  </a:t>
            </a:r>
          </a:p>
          <a:p>
            <a:pPr>
              <a:lnSpc>
                <a:spcPct val="90000"/>
              </a:lnSpc>
            </a:pPr>
            <a:r>
              <a:rPr lang="en-US" sz="1200" b="1" dirty="0" smtClean="0">
                <a:latin typeface="Verdana" panose="020B0604030504040204" pitchFamily="34" charset="0"/>
                <a:ea typeface="Verdana" panose="020B0604030504040204" pitchFamily="34" charset="0"/>
                <a:cs typeface="Verdana" panose="020B0604030504040204" pitchFamily="34" charset="0"/>
              </a:rPr>
              <a:t> </a:t>
            </a:r>
          </a:p>
          <a:p>
            <a:pPr>
              <a:lnSpc>
                <a:spcPct val="90000"/>
              </a:lnSpc>
            </a:pPr>
            <a:r>
              <a:rPr lang="en-US" sz="1200" b="1" dirty="0" smtClean="0">
                <a:latin typeface="Verdana" panose="020B0604030504040204" pitchFamily="34" charset="0"/>
                <a:ea typeface="Verdana" panose="020B0604030504040204" pitchFamily="34" charset="0"/>
                <a:cs typeface="Verdana" panose="020B0604030504040204" pitchFamily="34" charset="0"/>
              </a:rPr>
              <a:t>It is important</a:t>
            </a:r>
            <a:r>
              <a:rPr lang="en-US" sz="1200" b="1" baseline="0" dirty="0" smtClean="0">
                <a:latin typeface="Verdana" panose="020B0604030504040204" pitchFamily="34" charset="0"/>
                <a:ea typeface="Verdana" panose="020B0604030504040204" pitchFamily="34" charset="0"/>
                <a:cs typeface="Verdana" panose="020B0604030504040204" pitchFamily="34" charset="0"/>
              </a:rPr>
              <a:t> to note</a:t>
            </a:r>
            <a:r>
              <a:rPr lang="en-US" sz="1200" baseline="0" dirty="0" smtClean="0">
                <a:latin typeface="Verdana" panose="020B0604030504040204" pitchFamily="34" charset="0"/>
                <a:ea typeface="Verdana" panose="020B0604030504040204" pitchFamily="34" charset="0"/>
                <a:cs typeface="Verdana" panose="020B0604030504040204" pitchFamily="34" charset="0"/>
              </a:rPr>
              <a:t> </a:t>
            </a:r>
            <a:r>
              <a:rPr lang="en-US" sz="1200" b="1" baseline="0" dirty="0" smtClean="0">
                <a:latin typeface="Verdana" panose="020B0604030504040204" pitchFamily="34" charset="0"/>
                <a:ea typeface="Verdana" panose="020B0604030504040204" pitchFamily="34" charset="0"/>
                <a:cs typeface="Verdana" panose="020B0604030504040204" pitchFamily="34" charset="0"/>
              </a:rPr>
              <a:t>that </a:t>
            </a:r>
            <a:r>
              <a:rPr lang="en-US" sz="1200" b="1" dirty="0" smtClean="0">
                <a:latin typeface="Verdana" panose="020B0604030504040204" pitchFamily="34" charset="0"/>
                <a:ea typeface="Verdana" panose="020B0604030504040204" pitchFamily="34" charset="0"/>
                <a:cs typeface="Verdana" panose="020B0604030504040204" pitchFamily="34" charset="0"/>
              </a:rPr>
              <a:t>receipts submitted using this method:</a:t>
            </a:r>
          </a:p>
          <a:p>
            <a:pPr>
              <a:lnSpc>
                <a:spcPct val="90000"/>
              </a:lnSpc>
            </a:pPr>
            <a:r>
              <a:rPr lang="en-US" sz="1200" b="1" baseline="0" dirty="0" smtClean="0">
                <a:latin typeface="Verdana" panose="020B0604030504040204" pitchFamily="34" charset="0"/>
                <a:ea typeface="Verdana" panose="020B0604030504040204" pitchFamily="34" charset="0"/>
                <a:cs typeface="Verdana" panose="020B0604030504040204" pitchFamily="34" charset="0"/>
              </a:rPr>
              <a:t> </a:t>
            </a:r>
          </a:p>
          <a:p>
            <a:pPr>
              <a:lnSpc>
                <a:spcPct val="90000"/>
              </a:lnSpc>
            </a:pPr>
            <a:r>
              <a:rPr lang="en-US" sz="1200" baseline="0" dirty="0" smtClean="0">
                <a:latin typeface="Verdana" panose="020B0604030504040204" pitchFamily="34" charset="0"/>
                <a:ea typeface="Verdana" panose="020B0604030504040204" pitchFamily="34" charset="0"/>
                <a:cs typeface="Verdana" panose="020B0604030504040204" pitchFamily="34" charset="0"/>
              </a:rPr>
              <a:t>-Cannot be attached to individual transactions </a:t>
            </a:r>
          </a:p>
          <a:p>
            <a:pPr>
              <a:lnSpc>
                <a:spcPct val="90000"/>
              </a:lnSpc>
            </a:pPr>
            <a:r>
              <a:rPr lang="en-US" sz="1200" baseline="0" dirty="0" smtClean="0">
                <a:latin typeface="Verdana" panose="020B0604030504040204" pitchFamily="34" charset="0"/>
                <a:ea typeface="Verdana" panose="020B0604030504040204" pitchFamily="34" charset="0"/>
                <a:cs typeface="Verdana" panose="020B0604030504040204" pitchFamily="34" charset="0"/>
              </a:rPr>
              <a:t> </a:t>
            </a:r>
          </a:p>
          <a:p>
            <a:pPr>
              <a:lnSpc>
                <a:spcPct val="90000"/>
              </a:lnSpc>
            </a:pPr>
            <a:r>
              <a:rPr lang="en-US" sz="1200" baseline="0" dirty="0" smtClean="0">
                <a:latin typeface="Verdana" panose="020B0604030504040204" pitchFamily="34" charset="0"/>
                <a:ea typeface="Verdana" panose="020B0604030504040204" pitchFamily="34" charset="0"/>
                <a:cs typeface="Verdana" panose="020B0604030504040204" pitchFamily="34" charset="0"/>
              </a:rPr>
              <a:t>-Remain statement-level</a:t>
            </a:r>
          </a:p>
          <a:p>
            <a:pPr>
              <a:lnSpc>
                <a:spcPct val="90000"/>
              </a:lnSpc>
            </a:pPr>
            <a:endParaRPr lang="en-US" sz="1200" baseline="0" dirty="0" smtClean="0">
              <a:latin typeface="Verdana" panose="020B0604030504040204" pitchFamily="34" charset="0"/>
              <a:ea typeface="Verdana" panose="020B0604030504040204" pitchFamily="34" charset="0"/>
              <a:cs typeface="Verdana" panose="020B0604030504040204" pitchFamily="34" charset="0"/>
            </a:endParaRPr>
          </a:p>
          <a:p>
            <a:pPr>
              <a:lnSpc>
                <a:spcPct val="90000"/>
              </a:lnSpc>
            </a:pPr>
            <a:r>
              <a:rPr lang="en-US" sz="1200" baseline="0" smtClean="0">
                <a:latin typeface="Verdana" panose="020B0604030504040204" pitchFamily="34" charset="0"/>
                <a:ea typeface="Verdana" panose="020B0604030504040204" pitchFamily="34" charset="0"/>
                <a:cs typeface="Verdana" panose="020B0604030504040204" pitchFamily="34" charset="0"/>
              </a:rPr>
              <a:t>-Cannot </a:t>
            </a:r>
            <a:r>
              <a:rPr lang="en-US" sz="1200" baseline="0" dirty="0" smtClean="0">
                <a:latin typeface="Verdana" panose="020B0604030504040204" pitchFamily="34" charset="0"/>
                <a:ea typeface="Verdana" panose="020B0604030504040204" pitchFamily="34" charset="0"/>
                <a:cs typeface="Verdana" panose="020B0604030504040204" pitchFamily="34" charset="0"/>
              </a:rPr>
              <a:t>be deleted through the system</a:t>
            </a:r>
          </a:p>
          <a:p>
            <a:pPr>
              <a:lnSpc>
                <a:spcPct val="90000"/>
              </a:lnSpc>
            </a:pPr>
            <a:r>
              <a:rPr lang="en-US" sz="1200" baseline="0" dirty="0" smtClean="0">
                <a:latin typeface="Verdana" panose="020B0604030504040204" pitchFamily="34" charset="0"/>
                <a:ea typeface="Verdana" panose="020B0604030504040204" pitchFamily="34" charset="0"/>
                <a:cs typeface="Verdana" panose="020B0604030504040204" pitchFamily="34" charset="0"/>
              </a:rPr>
              <a:t> </a:t>
            </a:r>
          </a:p>
          <a:p>
            <a:pPr>
              <a:lnSpc>
                <a:spcPct val="90000"/>
              </a:lnSpc>
            </a:pPr>
            <a:r>
              <a:rPr lang="en-US" sz="1200" baseline="0" dirty="0" smtClean="0">
                <a:latin typeface="Verdana" panose="020B0604030504040204" pitchFamily="34" charset="0"/>
                <a:ea typeface="Verdana" panose="020B0604030504040204" pitchFamily="34" charset="0"/>
                <a:cs typeface="Verdana" panose="020B0604030504040204" pitchFamily="34" charset="0"/>
              </a:rPr>
              <a:t>-Can be accessed in the </a:t>
            </a:r>
            <a:r>
              <a:rPr lang="en-US" sz="1200" b="0" baseline="0" dirty="0" smtClean="0">
                <a:latin typeface="Verdana" panose="020B0604030504040204" pitchFamily="34" charset="0"/>
                <a:ea typeface="Verdana" panose="020B0604030504040204" pitchFamily="34" charset="0"/>
                <a:cs typeface="Verdana" panose="020B0604030504040204" pitchFamily="34" charset="0"/>
              </a:rPr>
              <a:t>Statement Receipts Actions dropdown, “View </a:t>
            </a:r>
            <a:r>
              <a:rPr lang="en-US" sz="1200" b="0" i="1" baseline="0" dirty="0" smtClean="0">
                <a:latin typeface="Verdana" panose="020B0604030504040204" pitchFamily="34" charset="0"/>
                <a:ea typeface="Verdana" panose="020B0604030504040204" pitchFamily="34" charset="0"/>
                <a:cs typeface="Verdana" panose="020B0604030504040204" pitchFamily="34" charset="0"/>
              </a:rPr>
              <a:t>All</a:t>
            </a:r>
            <a:r>
              <a:rPr lang="en-US" sz="1200" b="0" baseline="0" dirty="0" smtClean="0">
                <a:latin typeface="Verdana" panose="020B0604030504040204" pitchFamily="34" charset="0"/>
                <a:ea typeface="Verdana" panose="020B0604030504040204" pitchFamily="34" charset="0"/>
                <a:cs typeface="Verdana" panose="020B0604030504040204" pitchFamily="34" charset="0"/>
              </a:rPr>
              <a:t> Receipts (PDF)”.</a:t>
            </a:r>
          </a:p>
          <a:p>
            <a:pPr>
              <a:lnSpc>
                <a:spcPct val="90000"/>
              </a:lnSpc>
            </a:pPr>
            <a:endParaRPr lang="en-US" sz="1200" i="0" baseline="0" dirty="0" smtClean="0">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0" fontAlgn="base" latinLnBrk="0" hangingPunct="0">
              <a:lnSpc>
                <a:spcPct val="90000"/>
              </a:lnSpc>
              <a:spcBef>
                <a:spcPct val="30000"/>
              </a:spcBef>
              <a:spcAft>
                <a:spcPct val="0"/>
              </a:spcAft>
              <a:buClrTx/>
              <a:buSzTx/>
              <a:buFontTx/>
              <a:buNone/>
              <a:tabLst/>
              <a:defRPr/>
            </a:pPr>
            <a:r>
              <a:rPr lang="en-US" i="1" baseline="0" dirty="0" smtClean="0">
                <a:latin typeface="Verdana" panose="020B0604030504040204" pitchFamily="34" charset="0"/>
                <a:ea typeface="Verdana" panose="020B0604030504040204" pitchFamily="34" charset="0"/>
                <a:cs typeface="Verdana" panose="020B0604030504040204" pitchFamily="34" charset="0"/>
              </a:rPr>
              <a:t>Note that you can print the Receipt Imaging cover sheet for the previous 13 months of statements (in View Previous Statements).</a:t>
            </a:r>
          </a:p>
          <a:p>
            <a:pPr>
              <a:lnSpc>
                <a:spcPct val="90000"/>
              </a:lnSpc>
            </a:pPr>
            <a:endParaRPr lang="en-US" i="0" dirty="0" smtClean="0"/>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defRPr/>
            </a:pPr>
            <a:fld id="{E86CA50F-EDE5-4AFB-A72F-DF6BE923010F}" type="slidenum">
              <a:rPr lang="en-US" smtClean="0">
                <a:solidFill>
                  <a:prstClr val="black"/>
                </a:solidFill>
                <a:latin typeface="Calibri" pitchFamily="34" charset="0"/>
              </a:rPr>
              <a:pPr>
                <a:defRPr/>
              </a:pPr>
              <a:t>36</a:t>
            </a:fld>
            <a:endParaRPr lang="en-US" smtClean="0">
              <a:solidFill>
                <a:prstClr val="black"/>
              </a:solidFill>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latin typeface="Verdana" panose="020B0604030504040204" pitchFamily="34" charset="0"/>
                <a:ea typeface="Verdana" panose="020B0604030504040204" pitchFamily="34" charset="0"/>
                <a:cs typeface="Verdana" panose="020B0604030504040204" pitchFamily="34" charset="0"/>
              </a:rPr>
              <a:t>Another </a:t>
            </a:r>
            <a:r>
              <a:rPr lang="en-US" b="1" baseline="0" dirty="0" smtClean="0">
                <a:latin typeface="Verdana" panose="020B0604030504040204" pitchFamily="34" charset="0"/>
                <a:ea typeface="Verdana" panose="020B0604030504040204" pitchFamily="34" charset="0"/>
                <a:cs typeface="Verdana" panose="020B0604030504040204" pitchFamily="34" charset="0"/>
              </a:rPr>
              <a:t>option</a:t>
            </a:r>
            <a:r>
              <a:rPr lang="en-US" baseline="0" dirty="0" smtClean="0">
                <a:latin typeface="Verdana" panose="020B0604030504040204" pitchFamily="34" charset="0"/>
                <a:ea typeface="Verdana" panose="020B0604030504040204" pitchFamily="34" charset="0"/>
                <a:cs typeface="Verdana" panose="020B0604030504040204" pitchFamily="34" charset="0"/>
              </a:rPr>
              <a:t> to submit receipts is through </a:t>
            </a:r>
            <a:r>
              <a:rPr lang="en-US" i="1" baseline="0" dirty="0" smtClean="0">
                <a:latin typeface="Verdana" panose="020B0604030504040204" pitchFamily="34" charset="0"/>
                <a:ea typeface="Verdana" panose="020B0604030504040204" pitchFamily="34" charset="0"/>
                <a:cs typeface="Verdana" panose="020B0604030504040204" pitchFamily="34" charset="0"/>
              </a:rPr>
              <a:t>CEO</a:t>
            </a:r>
            <a:r>
              <a:rPr lang="en-US" baseline="0" dirty="0" smtClean="0">
                <a:latin typeface="Verdana" panose="020B0604030504040204" pitchFamily="34" charset="0"/>
                <a:ea typeface="Verdana" panose="020B0604030504040204" pitchFamily="34" charset="0"/>
                <a:cs typeface="Verdana" panose="020B0604030504040204" pitchFamily="34" charset="0"/>
              </a:rPr>
              <a:t> </a:t>
            </a:r>
            <a:r>
              <a:rPr lang="en-US" i="1" baseline="0" dirty="0" smtClean="0">
                <a:latin typeface="Verdana" panose="020B0604030504040204" pitchFamily="34" charset="0"/>
                <a:ea typeface="Verdana" panose="020B0604030504040204" pitchFamily="34" charset="0"/>
                <a:cs typeface="Verdana" panose="020B0604030504040204" pitchFamily="34" charset="0"/>
              </a:rPr>
              <a:t>Mobile</a:t>
            </a:r>
            <a:r>
              <a:rPr lang="en-US" baseline="0" dirty="0" smtClean="0">
                <a:latin typeface="Verdana" panose="020B0604030504040204" pitchFamily="34" charset="0"/>
                <a:ea typeface="Verdana" panose="020B0604030504040204" pitchFamily="34" charset="0"/>
                <a:cs typeface="Verdana" panose="020B0604030504040204" pitchFamily="34" charset="0"/>
              </a:rPr>
              <a:t>.</a:t>
            </a:r>
          </a:p>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latin typeface="Verdana" panose="020B0604030504040204" pitchFamily="34" charset="0"/>
                <a:ea typeface="Verdana" panose="020B0604030504040204" pitchFamily="34" charset="0"/>
                <a:cs typeface="Verdana" panose="020B0604030504040204" pitchFamily="34" charset="0"/>
              </a:rPr>
              <a:t>You can upload pictures of receipts to individual transactions (or statement-level) using your mobile device.</a:t>
            </a:r>
          </a:p>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latin typeface="Verdana" panose="020B0604030504040204" pitchFamily="34" charset="0"/>
                <a:ea typeface="Verdana" panose="020B0604030504040204" pitchFamily="34" charset="0"/>
                <a:cs typeface="Verdana" panose="020B0604030504040204" pitchFamily="34" charset="0"/>
              </a:rPr>
              <a:t>Go to the </a:t>
            </a:r>
            <a:r>
              <a:rPr lang="en-US" i="1" baseline="0" dirty="0" smtClean="0">
                <a:latin typeface="Verdana" panose="020B0604030504040204" pitchFamily="34" charset="0"/>
                <a:ea typeface="Verdana" panose="020B0604030504040204" pitchFamily="34" charset="0"/>
                <a:cs typeface="Verdana" panose="020B0604030504040204" pitchFamily="34" charset="0"/>
              </a:rPr>
              <a:t>CEO Mobile </a:t>
            </a:r>
            <a:r>
              <a:rPr lang="en-US" baseline="0" dirty="0" smtClean="0">
                <a:latin typeface="Verdana" panose="020B0604030504040204" pitchFamily="34" charset="0"/>
                <a:ea typeface="Verdana" panose="020B0604030504040204" pitchFamily="34" charset="0"/>
                <a:cs typeface="Verdana" panose="020B0604030504040204" pitchFamily="34" charset="0"/>
              </a:rPr>
              <a:t>website (https://ceomobile.wellsfargo.com) or download the free </a:t>
            </a:r>
            <a:r>
              <a:rPr lang="en-US" b="1" baseline="0" dirty="0" smtClean="0">
                <a:latin typeface="Verdana" panose="020B0604030504040204" pitchFamily="34" charset="0"/>
                <a:ea typeface="Verdana" panose="020B0604030504040204" pitchFamily="34" charset="0"/>
                <a:cs typeface="Verdana" panose="020B0604030504040204" pitchFamily="34" charset="0"/>
              </a:rPr>
              <a:t>Wells Fargo </a:t>
            </a:r>
            <a:r>
              <a:rPr lang="en-US" b="1" i="1" baseline="0" dirty="0" smtClean="0">
                <a:latin typeface="Verdana" panose="020B0604030504040204" pitchFamily="34" charset="0"/>
                <a:ea typeface="Verdana" panose="020B0604030504040204" pitchFamily="34" charset="0"/>
                <a:cs typeface="Verdana" panose="020B0604030504040204" pitchFamily="34" charset="0"/>
              </a:rPr>
              <a:t>CEO</a:t>
            </a:r>
            <a:r>
              <a:rPr lang="en-US" b="1" baseline="0" dirty="0" smtClean="0">
                <a:latin typeface="Verdana" panose="020B0604030504040204" pitchFamily="34" charset="0"/>
                <a:ea typeface="Verdana" panose="020B0604030504040204" pitchFamily="34" charset="0"/>
                <a:cs typeface="Verdana" panose="020B0604030504040204" pitchFamily="34" charset="0"/>
              </a:rPr>
              <a:t> Mobile app </a:t>
            </a:r>
            <a:r>
              <a:rPr lang="en-US" baseline="0" dirty="0" smtClean="0">
                <a:latin typeface="Verdana" panose="020B0604030504040204" pitchFamily="34" charset="0"/>
                <a:ea typeface="Verdana" panose="020B0604030504040204" pitchFamily="34" charset="0"/>
                <a:cs typeface="Verdana" panose="020B0604030504040204" pitchFamily="34" charset="0"/>
              </a:rPr>
              <a:t>for iPhone/iPad from the Apple App Store, or for Android from the Google Play store.</a:t>
            </a:r>
          </a:p>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latin typeface="Verdana" panose="020B0604030504040204" pitchFamily="34" charset="0"/>
                <a:ea typeface="Verdana" panose="020B0604030504040204" pitchFamily="34" charset="0"/>
                <a:cs typeface="Verdana" panose="020B0604030504040204" pitchFamily="34" charset="0"/>
              </a:rPr>
              <a:t>Mobile Cardholders can view pending and posted card charges, add/edit descriptions, view available credit, view declines, and </a:t>
            </a:r>
            <a:r>
              <a:rPr lang="en-US" b="1" baseline="0" dirty="0" smtClean="0">
                <a:latin typeface="Verdana" panose="020B0604030504040204" pitchFamily="34" charset="0"/>
                <a:ea typeface="Verdana" panose="020B0604030504040204" pitchFamily="34" charset="0"/>
                <a:cs typeface="Verdana" panose="020B0604030504040204" pitchFamily="34" charset="0"/>
              </a:rPr>
              <a:t>upload receipts</a:t>
            </a:r>
            <a:r>
              <a:rPr lang="en-US" baseline="0" dirty="0" smtClean="0">
                <a:latin typeface="Verdana" panose="020B0604030504040204" pitchFamily="34" charset="0"/>
                <a:ea typeface="Verdana" panose="020B0604030504040204" pitchFamily="34" charset="0"/>
                <a:cs typeface="Verdana" panose="020B0604030504040204" pitchFamily="34" charset="0"/>
              </a:rPr>
              <a:t>.</a:t>
            </a:r>
          </a:p>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base" latinLnBrk="0" hangingPunct="1">
              <a:lnSpc>
                <a:spcPct val="100000"/>
              </a:lnSpc>
              <a:spcBef>
                <a:spcPct val="0"/>
              </a:spcBef>
              <a:spcAft>
                <a:spcPct val="0"/>
              </a:spcAft>
              <a:buClrTx/>
              <a:buSzTx/>
              <a:buFontTx/>
              <a:buNone/>
              <a:tabLst/>
              <a:defRPr/>
            </a:pPr>
            <a:r>
              <a:rPr lang="en-US" b="1" i="1" baseline="0" dirty="0" smtClean="0">
                <a:latin typeface="Verdana" panose="020B0604030504040204" pitchFamily="34" charset="0"/>
                <a:ea typeface="Verdana" panose="020B0604030504040204" pitchFamily="34" charset="0"/>
                <a:cs typeface="Verdana" panose="020B0604030504040204" pitchFamily="34" charset="0"/>
              </a:rPr>
              <a:t>Transaction-level imaging</a:t>
            </a:r>
            <a:r>
              <a:rPr lang="en-US" i="1" baseline="0" dirty="0" smtClean="0">
                <a:latin typeface="Verdana" panose="020B0604030504040204" pitchFamily="34" charset="0"/>
                <a:ea typeface="Verdana" panose="020B0604030504040204" pitchFamily="34" charset="0"/>
                <a:cs typeface="Verdana" panose="020B0604030504040204" pitchFamily="34" charset="0"/>
              </a:rPr>
              <a:t> is currently only available for </a:t>
            </a:r>
            <a:r>
              <a:rPr lang="en-US" b="1" i="1" baseline="0" dirty="0" smtClean="0">
                <a:latin typeface="Verdana" panose="020B0604030504040204" pitchFamily="34" charset="0"/>
                <a:ea typeface="Verdana" panose="020B0604030504040204" pitchFamily="34" charset="0"/>
                <a:cs typeface="Verdana" panose="020B0604030504040204" pitchFamily="34" charset="0"/>
              </a:rPr>
              <a:t>iOS </a:t>
            </a:r>
            <a:r>
              <a:rPr lang="en-US" i="1" baseline="0" dirty="0" smtClean="0">
                <a:latin typeface="Verdana" panose="020B0604030504040204" pitchFamily="34" charset="0"/>
                <a:ea typeface="Verdana" panose="020B0604030504040204" pitchFamily="34" charset="0"/>
                <a:cs typeface="Verdana" panose="020B0604030504040204" pitchFamily="34" charset="0"/>
              </a:rPr>
              <a:t>users; Android in March 2017.</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base" latinLnBrk="0" hangingPunct="1">
              <a:lnSpc>
                <a:spcPct val="100000"/>
              </a:lnSpc>
              <a:spcBef>
                <a:spcPct val="0"/>
              </a:spcBef>
              <a:spcAft>
                <a:spcPct val="0"/>
              </a:spcAft>
              <a:buClrTx/>
              <a:buSzTx/>
              <a:buFontTx/>
              <a:buNone/>
              <a:tabLst/>
              <a:defRPr/>
            </a:pPr>
            <a:r>
              <a:rPr lang="en-US" i="0" baseline="0" dirty="0" smtClean="0">
                <a:latin typeface="Verdana" panose="020B0604030504040204" pitchFamily="34" charset="0"/>
                <a:ea typeface="Verdana" panose="020B0604030504040204" pitchFamily="34" charset="0"/>
                <a:cs typeface="Verdana" panose="020B0604030504040204" pitchFamily="34" charset="0"/>
              </a:rPr>
              <a:t>Note Reconciler and Approver roles are </a:t>
            </a:r>
            <a:r>
              <a:rPr lang="en-US" i="1" baseline="0" dirty="0" smtClean="0">
                <a:latin typeface="Verdana" panose="020B0604030504040204" pitchFamily="34" charset="0"/>
                <a:ea typeface="Verdana" panose="020B0604030504040204" pitchFamily="34" charset="0"/>
                <a:cs typeface="Verdana" panose="020B0604030504040204" pitchFamily="34" charset="0"/>
              </a:rPr>
              <a:t>not</a:t>
            </a:r>
            <a:r>
              <a:rPr lang="en-US" i="0" baseline="0" dirty="0" smtClean="0">
                <a:latin typeface="Verdana" panose="020B0604030504040204" pitchFamily="34" charset="0"/>
                <a:ea typeface="Verdana" panose="020B0604030504040204" pitchFamily="34" charset="0"/>
                <a:cs typeface="Verdana" panose="020B0604030504040204" pitchFamily="34" charset="0"/>
              </a:rPr>
              <a:t> available via CCER Mobile.</a:t>
            </a:r>
            <a:endParaRPr lang="en-US" i="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defRPr/>
            </a:pPr>
            <a:fld id="{E86CA50F-EDE5-4AFB-A72F-DF6BE923010F}" type="slidenum">
              <a:rPr lang="en-US" smtClean="0">
                <a:solidFill>
                  <a:prstClr val="black"/>
                </a:solidFill>
                <a:latin typeface="Calibri" pitchFamily="34" charset="0"/>
              </a:rPr>
              <a:pPr>
                <a:defRPr/>
              </a:pPr>
              <a:t>37</a:t>
            </a:fld>
            <a:endParaRPr lang="en-US" smtClean="0">
              <a:solidFill>
                <a:prstClr val="black"/>
              </a:solidFill>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defRPr/>
            </a:pP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To start</a:t>
            </a:r>
            <a:r>
              <a:rPr lang="en-US" sz="120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the Mobile receipt upload process, tap </a:t>
            </a:r>
            <a:r>
              <a:rPr lang="en-US" sz="12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Upload Receipt </a:t>
            </a: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and then select to upload to a Posted Charge, an Out-of-pocket transaction, or to the </a:t>
            </a:r>
            <a:r>
              <a:rPr lang="en-US" sz="12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Statement-level (only). </a:t>
            </a:r>
          </a:p>
          <a:p>
            <a:pPr>
              <a:lnSpc>
                <a:spcPct val="80000"/>
              </a:lnSpc>
              <a:defRPr/>
            </a:pP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p>
          <a:p>
            <a:pPr>
              <a:lnSpc>
                <a:spcPct val="80000"/>
              </a:lnSpc>
              <a:defRPr/>
            </a:pP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Alternately, you can start in the </a:t>
            </a:r>
            <a:r>
              <a:rPr lang="en-US" sz="1200"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Manage Statements </a:t>
            </a: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flow to attach receipt</a:t>
            </a:r>
            <a:r>
              <a:rPr lang="en-US" sz="120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pictures</a:t>
            </a: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to transactions.</a:t>
            </a:r>
            <a:r>
              <a:rPr lang="en-US" sz="120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In this flow, you select the applicable statement and scroll through transactions to find the one for which you will be uploading the receipt</a:t>
            </a:r>
            <a:endPar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nSpc>
                <a:spcPct val="80000"/>
              </a:lnSpc>
              <a:defRPr/>
            </a:pPr>
            <a:r>
              <a:rPr lang="en-US" sz="1200" i="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p>
          <a:p>
            <a:pPr>
              <a:lnSpc>
                <a:spcPct val="80000"/>
              </a:lnSpc>
              <a:defRPr/>
            </a:pPr>
            <a:r>
              <a:rPr lang="en-US" sz="1200" i="0" dirty="0" smtClean="0">
                <a:solidFill>
                  <a:schemeClr val="tx1"/>
                </a:solidFill>
                <a:latin typeface="Verdana" panose="020B0604030504040204" pitchFamily="34" charset="0"/>
                <a:ea typeface="Verdana" panose="020B0604030504040204" pitchFamily="34" charset="0"/>
                <a:cs typeface="Verdana" panose="020B0604030504040204" pitchFamily="34" charset="0"/>
              </a:rPr>
              <a:t>On the Upload Receipt screen, You will be asked to pick </a:t>
            </a:r>
            <a:r>
              <a:rPr lang="en-US" sz="1200"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the </a:t>
            </a:r>
            <a:r>
              <a:rPr lang="en-US" sz="1200" b="1"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Statement Type </a:t>
            </a:r>
            <a:r>
              <a:rPr lang="en-US" sz="1200" b="0"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from the </a:t>
            </a:r>
            <a:r>
              <a:rPr lang="en-US" sz="1200"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dropdown menu (</a:t>
            </a:r>
            <a:r>
              <a:rPr lang="en-US" sz="1200" b="1"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Open</a:t>
            </a:r>
            <a:r>
              <a:rPr lang="en-US" sz="1200"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Statement or </a:t>
            </a:r>
            <a:r>
              <a:rPr lang="en-US" sz="1200" b="1"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Cycle-to-Date</a:t>
            </a:r>
            <a:r>
              <a:rPr lang="en-US" sz="1200"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Make sure to select the appropriate statement you wish to upload receipts to.</a:t>
            </a:r>
          </a:p>
          <a:p>
            <a:pPr>
              <a:lnSpc>
                <a:spcPct val="80000"/>
              </a:lnSpc>
              <a:defRPr/>
            </a:pPr>
            <a:r>
              <a:rPr lang="en-US" sz="1200"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p>
          <a:p>
            <a:pPr>
              <a:lnSpc>
                <a:spcPct val="80000"/>
              </a:lnSpc>
              <a:defRPr/>
            </a:pPr>
            <a:r>
              <a:rPr lang="en-US" sz="1200" b="1"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*Note</a:t>
            </a:r>
            <a:r>
              <a:rPr lang="en-US" sz="1200"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receipts uploaded to the statement-level only may be attached to the transaction level at a later date but only through the Desktop application (full site). Statement-level only receipts are not available for viewing in CCER Mobile.</a:t>
            </a:r>
            <a:endParaRPr lang="en-US" sz="1200" i="0"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defRPr/>
            </a:pPr>
            <a:fld id="{E86CA50F-EDE5-4AFB-A72F-DF6BE923010F}" type="slidenum">
              <a:rPr lang="en-US" smtClean="0">
                <a:solidFill>
                  <a:prstClr val="black"/>
                </a:solidFill>
                <a:latin typeface="Calibri" pitchFamily="34" charset="0"/>
              </a:rPr>
              <a:pPr>
                <a:defRPr/>
              </a:pPr>
              <a:t>38</a:t>
            </a:fld>
            <a:endParaRPr lang="en-US" smtClean="0">
              <a:solidFill>
                <a:prstClr val="black"/>
              </a:solidFill>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defRPr/>
            </a:pP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After selecting </a:t>
            </a:r>
            <a:r>
              <a:rPr lang="en-US" sz="12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Continue</a:t>
            </a: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sz="12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hold the camera over your receipt and follow the prompts. The image will be captured </a:t>
            </a:r>
            <a:r>
              <a:rPr lang="en-US" sz="1200"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automatically</a:t>
            </a: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t>
            </a:r>
          </a:p>
          <a:p>
            <a:pPr>
              <a:lnSpc>
                <a:spcPct val="80000"/>
              </a:lnSpc>
              <a:defRPr/>
            </a:pPr>
            <a:endPar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nSpc>
                <a:spcPct val="80000"/>
              </a:lnSpc>
              <a:defRPr/>
            </a:pP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The service</a:t>
            </a:r>
            <a:r>
              <a:rPr lang="en-US" sz="120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will automatically assist you in getting the best image possible before uploading the receipt. When invoking the camera for image capture, you will be presented with options to frame the receipt, crop the receipt or adjust the image. Messages giving tips to help you take the best image possible will be provided.</a:t>
            </a:r>
            <a:endPar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nSpc>
                <a:spcPct val="80000"/>
              </a:lnSpc>
              <a:defRPr/>
            </a:pP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p>
          <a:p>
            <a:pPr>
              <a:lnSpc>
                <a:spcPct val="80000"/>
              </a:lnSpc>
              <a:defRPr/>
            </a:pPr>
            <a:r>
              <a:rPr lang="en-US" sz="1200" strike="noStrike" dirty="0" smtClean="0">
                <a:solidFill>
                  <a:schemeClr val="tx1"/>
                </a:solidFill>
                <a:latin typeface="Verdana" panose="020B0604030504040204" pitchFamily="34" charset="0"/>
                <a:ea typeface="Verdana" panose="020B0604030504040204" pitchFamily="34" charset="0"/>
                <a:cs typeface="Verdana" panose="020B0604030504040204" pitchFamily="34" charset="0"/>
              </a:rPr>
              <a:t>Tap the </a:t>
            </a:r>
            <a:r>
              <a:rPr lang="en-US" sz="1200" b="1" strike="noStrike" dirty="0" smtClean="0">
                <a:solidFill>
                  <a:schemeClr val="tx1"/>
                </a:solidFill>
                <a:latin typeface="Verdana" panose="020B0604030504040204" pitchFamily="34" charset="0"/>
                <a:ea typeface="Verdana" panose="020B0604030504040204" pitchFamily="34" charset="0"/>
                <a:cs typeface="Verdana" panose="020B0604030504040204" pitchFamily="34" charset="0"/>
              </a:rPr>
              <a:t>Retake</a:t>
            </a:r>
            <a:r>
              <a:rPr lang="en-US" sz="1200" strike="noStrike" dirty="0" smtClean="0">
                <a:solidFill>
                  <a:schemeClr val="tx1"/>
                </a:solidFill>
                <a:latin typeface="Verdana" panose="020B0604030504040204" pitchFamily="34" charset="0"/>
                <a:ea typeface="Verdana" panose="020B0604030504040204" pitchFamily="34" charset="0"/>
                <a:cs typeface="Verdana" panose="020B0604030504040204" pitchFamily="34" charset="0"/>
              </a:rPr>
              <a:t> icon at the bottom of the picture window to retake</a:t>
            </a:r>
            <a:r>
              <a:rPr lang="en-US" sz="1200" strike="noStrike"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the captured picture.</a:t>
            </a:r>
            <a:endParaRPr lang="en-US" sz="1200" strike="noStrike"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nSpc>
                <a:spcPct val="80000"/>
              </a:lnSpc>
              <a:defRPr/>
            </a:pPr>
            <a:endParaRPr lang="en-US" sz="1200" strike="noStrike"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nSpc>
                <a:spcPct val="80000"/>
              </a:lnSpc>
              <a:defRPr/>
            </a:pPr>
            <a:r>
              <a:rPr lang="en-US" sz="1200" strike="noStrike" dirty="0" smtClean="0">
                <a:solidFill>
                  <a:schemeClr val="tx1"/>
                </a:solidFill>
                <a:latin typeface="Verdana" panose="020B0604030504040204" pitchFamily="34" charset="0"/>
                <a:ea typeface="Verdana" panose="020B0604030504040204" pitchFamily="34" charset="0"/>
                <a:cs typeface="Verdana" panose="020B0604030504040204" pitchFamily="34" charset="0"/>
              </a:rPr>
              <a:t>Tap the </a:t>
            </a:r>
            <a:r>
              <a:rPr lang="en-US" sz="1200" b="1" strike="noStrike" dirty="0" smtClean="0">
                <a:solidFill>
                  <a:schemeClr val="tx1"/>
                </a:solidFill>
                <a:latin typeface="Verdana" panose="020B0604030504040204" pitchFamily="34" charset="0"/>
                <a:ea typeface="Verdana" panose="020B0604030504040204" pitchFamily="34" charset="0"/>
                <a:cs typeface="Verdana" panose="020B0604030504040204" pitchFamily="34" charset="0"/>
              </a:rPr>
              <a:t>+Add </a:t>
            </a:r>
            <a:r>
              <a:rPr lang="en-US" sz="1200" strike="noStrike" dirty="0" smtClean="0">
                <a:solidFill>
                  <a:schemeClr val="tx1"/>
                </a:solidFill>
                <a:latin typeface="Verdana" panose="020B0604030504040204" pitchFamily="34" charset="0"/>
                <a:ea typeface="Verdana" panose="020B0604030504040204" pitchFamily="34" charset="0"/>
                <a:cs typeface="Verdana" panose="020B0604030504040204" pitchFamily="34" charset="0"/>
              </a:rPr>
              <a:t>icon to upload additional images.</a:t>
            </a:r>
          </a:p>
          <a:p>
            <a:pPr>
              <a:lnSpc>
                <a:spcPct val="80000"/>
              </a:lnSpc>
              <a:defRPr/>
            </a:pPr>
            <a:endParaRPr lang="en-US" sz="1200" strike="noStrike"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nSpc>
                <a:spcPct val="80000"/>
              </a:lnSpc>
              <a:defRPr/>
            </a:pPr>
            <a:r>
              <a:rPr lang="en-US" sz="1200" strike="noStrike" dirty="0" smtClean="0">
                <a:solidFill>
                  <a:schemeClr val="tx1"/>
                </a:solidFill>
                <a:latin typeface="Verdana" panose="020B0604030504040204" pitchFamily="34" charset="0"/>
                <a:ea typeface="Verdana" panose="020B0604030504040204" pitchFamily="34" charset="0"/>
                <a:cs typeface="Verdana" panose="020B0604030504040204" pitchFamily="34" charset="0"/>
              </a:rPr>
              <a:t>Tap</a:t>
            </a:r>
            <a:r>
              <a:rPr lang="en-US" sz="1200" strike="noStrike"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the </a:t>
            </a:r>
            <a:r>
              <a:rPr lang="en-US" sz="1200" b="1" strike="noStrike"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Crop</a:t>
            </a:r>
            <a:r>
              <a:rPr lang="en-US" sz="1200" strike="noStrike"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box to crop the picture.</a:t>
            </a:r>
            <a:endParaRPr lang="en-US" sz="1200" strike="noStrike"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nSpc>
                <a:spcPct val="80000"/>
              </a:lnSpc>
              <a:defRPr/>
            </a:pP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endParaRPr lang="en-US" sz="1200" b="1"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nSpc>
                <a:spcPct val="80000"/>
              </a:lnSpc>
              <a:defRPr/>
            </a:pP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Tap </a:t>
            </a:r>
            <a:r>
              <a:rPr lang="en-US" sz="12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Done</a:t>
            </a: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when finished.</a:t>
            </a:r>
          </a:p>
          <a:p>
            <a:pPr>
              <a:lnSpc>
                <a:spcPct val="80000"/>
              </a:lnSpc>
              <a:defRPr/>
            </a:pPr>
            <a:endParaRPr lang="en-US" sz="1200" i="0"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nSpc>
                <a:spcPct val="80000"/>
              </a:lnSpc>
              <a:defRPr/>
            </a:pP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Alternately, tap the </a:t>
            </a:r>
            <a:r>
              <a:rPr lang="en-US" sz="12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photo gallery icon </a:t>
            </a:r>
            <a:r>
              <a:rPr lang="en-US" sz="1200" b="0"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(4</a:t>
            </a:r>
            <a:r>
              <a:rPr lang="en-US" sz="1200" b="0" i="1"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-squares)</a:t>
            </a:r>
            <a:r>
              <a:rPr lang="en-US" sz="12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to upload up to </a:t>
            </a:r>
            <a:r>
              <a:rPr lang="en-US" sz="12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5</a:t>
            </a: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images from your photo gallery (select </a:t>
            </a:r>
            <a:r>
              <a:rPr lang="en-US" sz="12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Done</a:t>
            </a: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when finished).</a:t>
            </a:r>
            <a:endParaRPr lang="en-US" i="0" dirty="0" smtClean="0"/>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defRPr/>
            </a:pPr>
            <a:fld id="{E86CA50F-EDE5-4AFB-A72F-DF6BE923010F}" type="slidenum">
              <a:rPr lang="en-US" smtClean="0">
                <a:solidFill>
                  <a:prstClr val="black"/>
                </a:solidFill>
                <a:latin typeface="Calibri" pitchFamily="34" charset="0"/>
              </a:rPr>
              <a:pPr>
                <a:defRPr/>
              </a:pPr>
              <a:t>39</a:t>
            </a:fld>
            <a:endParaRPr lang="en-US" smtClean="0">
              <a:solidFill>
                <a:prstClr val="black"/>
              </a:solidFill>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sz="1200" dirty="0" smtClean="0">
                <a:latin typeface="Verdana" panose="020B0604030504040204" pitchFamily="34" charset="0"/>
                <a:ea typeface="Verdana" panose="020B0604030504040204" pitchFamily="34" charset="0"/>
                <a:cs typeface="Verdana" panose="020B0604030504040204" pitchFamily="34" charset="0"/>
              </a:rPr>
              <a:t>Upon taking the receipt image picture or selecting the image from</a:t>
            </a:r>
            <a:r>
              <a:rPr lang="en-US" sz="1200" baseline="0" dirty="0" smtClean="0">
                <a:latin typeface="Verdana" panose="020B0604030504040204" pitchFamily="34" charset="0"/>
                <a:ea typeface="Verdana" panose="020B0604030504040204" pitchFamily="34" charset="0"/>
                <a:cs typeface="Verdana" panose="020B0604030504040204" pitchFamily="34" charset="0"/>
              </a:rPr>
              <a:t> your picture gallery, our system will read the receipt data, try to find a </a:t>
            </a:r>
            <a:r>
              <a:rPr lang="en-US" sz="1200" i="1" baseline="0" dirty="0" smtClean="0">
                <a:latin typeface="Verdana" panose="020B0604030504040204" pitchFamily="34" charset="0"/>
                <a:ea typeface="Verdana" panose="020B0604030504040204" pitchFamily="34" charset="0"/>
                <a:cs typeface="Verdana" panose="020B0604030504040204" pitchFamily="34" charset="0"/>
              </a:rPr>
              <a:t>matching</a:t>
            </a:r>
            <a:r>
              <a:rPr lang="en-US" sz="1200" baseline="0" dirty="0" smtClean="0">
                <a:latin typeface="Verdana" panose="020B0604030504040204" pitchFamily="34" charset="0"/>
                <a:ea typeface="Verdana" panose="020B0604030504040204" pitchFamily="34" charset="0"/>
                <a:cs typeface="Verdana" panose="020B0604030504040204" pitchFamily="34" charset="0"/>
              </a:rPr>
              <a:t> Charge or OOP Expense, and present </a:t>
            </a:r>
            <a:r>
              <a:rPr lang="en-US" sz="1200" b="1" baseline="0" dirty="0" smtClean="0">
                <a:latin typeface="Verdana" panose="020B0604030504040204" pitchFamily="34" charset="0"/>
                <a:ea typeface="Verdana" panose="020B0604030504040204" pitchFamily="34" charset="0"/>
                <a:cs typeface="Verdana" panose="020B0604030504040204" pitchFamily="34" charset="0"/>
              </a:rPr>
              <a:t>up to 3 matched items </a:t>
            </a:r>
            <a:r>
              <a:rPr lang="en-US" sz="1200" baseline="0" dirty="0" smtClean="0">
                <a:latin typeface="Verdana" panose="020B0604030504040204" pitchFamily="34" charset="0"/>
                <a:ea typeface="Verdana" panose="020B0604030504040204" pitchFamily="34" charset="0"/>
                <a:cs typeface="Verdana" panose="020B0604030504040204" pitchFamily="34" charset="0"/>
              </a:rPr>
              <a:t>to you. </a:t>
            </a:r>
            <a:r>
              <a:rPr lang="en-US" sz="1200" i="1" baseline="0" dirty="0" smtClean="0">
                <a:latin typeface="Verdana" panose="020B0604030504040204" pitchFamily="34" charset="0"/>
                <a:ea typeface="Verdana" panose="020B0604030504040204" pitchFamily="34" charset="0"/>
                <a:cs typeface="Verdana" panose="020B0604030504040204" pitchFamily="34" charset="0"/>
              </a:rPr>
              <a:t>It may be less if the system doesn’t find 3.</a:t>
            </a:r>
          </a:p>
          <a:p>
            <a:pPr>
              <a:defRPr/>
            </a:pPr>
            <a:endParaRPr lang="en-US" sz="1200" baseline="0" dirty="0" smtClean="0">
              <a:latin typeface="Verdana" panose="020B0604030504040204" pitchFamily="34" charset="0"/>
              <a:ea typeface="Verdana" panose="020B0604030504040204" pitchFamily="34" charset="0"/>
              <a:cs typeface="Verdana" panose="020B0604030504040204" pitchFamily="34" charset="0"/>
            </a:endParaRPr>
          </a:p>
          <a:p>
            <a:pPr>
              <a:defRPr/>
            </a:pPr>
            <a:r>
              <a:rPr lang="en-US" sz="1200" baseline="0" dirty="0" smtClean="0">
                <a:latin typeface="Verdana" panose="020B0604030504040204" pitchFamily="34" charset="0"/>
                <a:ea typeface="Verdana" panose="020B0604030504040204" pitchFamily="34" charset="0"/>
                <a:cs typeface="Verdana" panose="020B0604030504040204" pitchFamily="34" charset="0"/>
              </a:rPr>
              <a:t>Select the correct transaction (if more than one is presented) and tap </a:t>
            </a:r>
            <a:r>
              <a:rPr lang="en-US" sz="1200" b="1" baseline="0" dirty="0" smtClean="0">
                <a:latin typeface="Verdana" panose="020B0604030504040204" pitchFamily="34" charset="0"/>
                <a:ea typeface="Verdana" panose="020B0604030504040204" pitchFamily="34" charset="0"/>
                <a:cs typeface="Verdana" panose="020B0604030504040204" pitchFamily="34" charset="0"/>
              </a:rPr>
              <a:t>Attach</a:t>
            </a:r>
            <a:r>
              <a:rPr lang="en-US" sz="1200" baseline="0" dirty="0" smtClean="0">
                <a:latin typeface="Verdana" panose="020B0604030504040204" pitchFamily="34" charset="0"/>
                <a:ea typeface="Verdana" panose="020B0604030504040204" pitchFamily="34" charset="0"/>
                <a:cs typeface="Verdana" panose="020B0604030504040204" pitchFamily="34" charset="0"/>
              </a:rPr>
              <a:t> to complete the upload and attach process.</a:t>
            </a:r>
          </a:p>
          <a:p>
            <a:pPr>
              <a:defRPr/>
            </a:pPr>
            <a:endParaRPr lang="en-US" sz="1200" baseline="0" dirty="0" smtClean="0">
              <a:latin typeface="Verdana" panose="020B0604030504040204" pitchFamily="34" charset="0"/>
              <a:ea typeface="Verdana" panose="020B0604030504040204" pitchFamily="34" charset="0"/>
              <a:cs typeface="Verdana" panose="020B0604030504040204" pitchFamily="34" charset="0"/>
            </a:endParaRPr>
          </a:p>
          <a:p>
            <a:pPr>
              <a:defRPr/>
            </a:pPr>
            <a:r>
              <a:rPr lang="en-US" sz="1200" baseline="0" dirty="0" smtClean="0">
                <a:latin typeface="Verdana" panose="020B0604030504040204" pitchFamily="34" charset="0"/>
                <a:ea typeface="Verdana" panose="020B0604030504040204" pitchFamily="34" charset="0"/>
                <a:cs typeface="Verdana" panose="020B0604030504040204" pitchFamily="34" charset="0"/>
              </a:rPr>
              <a:t>If the CCER service did not return the correct transaction for matching, you may choose to manually find the correct transaction for attachment or upload to the statement level.</a:t>
            </a:r>
          </a:p>
          <a:p>
            <a:pPr>
              <a:defRPr/>
            </a:pPr>
            <a:endParaRPr lang="en-US" sz="1200" b="1" baseline="0" dirty="0" smtClean="0">
              <a:latin typeface="Verdana" panose="020B0604030504040204" pitchFamily="34" charset="0"/>
              <a:ea typeface="Verdana" panose="020B0604030504040204" pitchFamily="34" charset="0"/>
              <a:cs typeface="Verdana" panose="020B0604030504040204" pitchFamily="34" charset="0"/>
            </a:endParaRPr>
          </a:p>
          <a:p>
            <a:pPr>
              <a:defRPr/>
            </a:pPr>
            <a:r>
              <a:rPr lang="en-US" sz="1200" b="1" baseline="0" dirty="0" smtClean="0">
                <a:latin typeface="Verdana" panose="020B0604030504040204" pitchFamily="34" charset="0"/>
                <a:ea typeface="Verdana" panose="020B0604030504040204" pitchFamily="34" charset="0"/>
                <a:cs typeface="Verdana" panose="020B0604030504040204" pitchFamily="34" charset="0"/>
              </a:rPr>
              <a:t>Edit</a:t>
            </a:r>
            <a:r>
              <a:rPr lang="en-US" sz="1200" baseline="0" dirty="0" smtClean="0">
                <a:latin typeface="Verdana" panose="020B0604030504040204" pitchFamily="34" charset="0"/>
                <a:ea typeface="Verdana" panose="020B0604030504040204" pitchFamily="34" charset="0"/>
                <a:cs typeface="Verdana" panose="020B0604030504040204" pitchFamily="34" charset="0"/>
              </a:rPr>
              <a:t> </a:t>
            </a:r>
            <a:r>
              <a:rPr lang="en-US" sz="1200" dirty="0" smtClean="0">
                <a:latin typeface="Verdana" panose="020B0604030504040204" pitchFamily="34" charset="0"/>
                <a:ea typeface="Verdana" panose="020B0604030504040204" pitchFamily="34" charset="0"/>
                <a:cs typeface="Verdana" panose="020B0604030504040204" pitchFamily="34" charset="0"/>
              </a:rPr>
              <a:t>receipt data to update the Matching Expenses list, </a:t>
            </a:r>
            <a:r>
              <a:rPr lang="en-US" sz="1200" i="1" dirty="0" smtClean="0">
                <a:latin typeface="Verdana" panose="020B0604030504040204" pitchFamily="34" charset="0"/>
                <a:ea typeface="Verdana" panose="020B0604030504040204" pitchFamily="34" charset="0"/>
                <a:cs typeface="Verdana" panose="020B0604030504040204" pitchFamily="34" charset="0"/>
              </a:rPr>
              <a:t>or</a:t>
            </a:r>
            <a:r>
              <a:rPr lang="en-US" sz="1200" dirty="0" smtClean="0">
                <a:latin typeface="Verdana" panose="020B0604030504040204" pitchFamily="34" charset="0"/>
                <a:ea typeface="Verdana" panose="020B0604030504040204" pitchFamily="34" charset="0"/>
                <a:cs typeface="Verdana" panose="020B0604030504040204" pitchFamily="34" charset="0"/>
              </a:rPr>
              <a:t> </a:t>
            </a:r>
            <a:r>
              <a:rPr lang="en-US" sz="1200" baseline="0" dirty="0" smtClean="0">
                <a:latin typeface="Verdana" panose="020B0604030504040204" pitchFamily="34" charset="0"/>
                <a:ea typeface="Verdana" panose="020B0604030504040204" pitchFamily="34" charset="0"/>
                <a:cs typeface="Verdana" panose="020B0604030504040204" pitchFamily="34" charset="0"/>
              </a:rPr>
              <a:t>select from (ALL) Charge/OOP Expenses, or </a:t>
            </a:r>
            <a:r>
              <a:rPr lang="en-US" sz="1200" b="1" baseline="0" dirty="0" smtClean="0">
                <a:latin typeface="Verdana" panose="020B0604030504040204" pitchFamily="34" charset="0"/>
                <a:ea typeface="Verdana" panose="020B0604030504040204" pitchFamily="34" charset="0"/>
                <a:cs typeface="Verdana" panose="020B0604030504040204" pitchFamily="34" charset="0"/>
              </a:rPr>
              <a:t>*</a:t>
            </a:r>
            <a:r>
              <a:rPr lang="en-US" sz="1200" baseline="0" dirty="0" smtClean="0">
                <a:latin typeface="Verdana" panose="020B0604030504040204" pitchFamily="34" charset="0"/>
                <a:ea typeface="Verdana" panose="020B0604030504040204" pitchFamily="34" charset="0"/>
                <a:cs typeface="Verdana" panose="020B0604030504040204" pitchFamily="34" charset="0"/>
              </a:rPr>
              <a:t>Upload to Statement Only below.</a:t>
            </a:r>
          </a:p>
          <a:p>
            <a:pPr>
              <a:defRPr/>
            </a:pPr>
            <a:endParaRPr lang="en-US" sz="1200" baseline="0" dirty="0" smtClean="0">
              <a:latin typeface="Verdana" panose="020B0604030504040204" pitchFamily="34" charset="0"/>
              <a:ea typeface="Verdana" panose="020B0604030504040204" pitchFamily="34" charset="0"/>
              <a:cs typeface="Verdana" panose="020B0604030504040204" pitchFamily="34" charset="0"/>
            </a:endParaRPr>
          </a:p>
          <a:p>
            <a:pPr>
              <a:defRPr/>
            </a:pPr>
            <a:r>
              <a:rPr lang="en-US" sz="1200" baseline="0" dirty="0" smtClean="0">
                <a:latin typeface="Verdana" panose="020B0604030504040204" pitchFamily="34" charset="0"/>
                <a:ea typeface="Verdana" panose="020B0604030504040204" pitchFamily="34" charset="0"/>
                <a:cs typeface="Verdana" panose="020B0604030504040204" pitchFamily="34" charset="0"/>
              </a:rPr>
              <a:t>Select </a:t>
            </a:r>
            <a:r>
              <a:rPr lang="en-US" sz="1200" b="1" baseline="0" dirty="0" smtClean="0">
                <a:latin typeface="Verdana" panose="020B0604030504040204" pitchFamily="34" charset="0"/>
                <a:ea typeface="Verdana" panose="020B0604030504040204" pitchFamily="34" charset="0"/>
                <a:cs typeface="Verdana" panose="020B0604030504040204" pitchFamily="34" charset="0"/>
              </a:rPr>
              <a:t>Done</a:t>
            </a:r>
            <a:r>
              <a:rPr lang="en-US" sz="1200" baseline="0" dirty="0" smtClean="0">
                <a:latin typeface="Verdana" panose="020B0604030504040204" pitchFamily="34" charset="0"/>
                <a:ea typeface="Verdana" panose="020B0604030504040204" pitchFamily="34" charset="0"/>
                <a:cs typeface="Verdana" panose="020B0604030504040204" pitchFamily="34" charset="0"/>
              </a:rPr>
              <a:t> when finished.</a:t>
            </a:r>
          </a:p>
          <a:p>
            <a:pPr>
              <a:defRPr/>
            </a:pPr>
            <a:endParaRPr lang="en-US" sz="1200" baseline="0" dirty="0" smtClean="0">
              <a:latin typeface="Verdana" panose="020B0604030504040204" pitchFamily="34" charset="0"/>
              <a:ea typeface="Verdana" panose="020B0604030504040204" pitchFamily="34" charset="0"/>
              <a:cs typeface="Verdana" panose="020B0604030504040204" pitchFamily="34" charset="0"/>
            </a:endParaRPr>
          </a:p>
          <a:p>
            <a:pPr>
              <a:defRPr/>
            </a:pPr>
            <a:r>
              <a:rPr lang="en-US" sz="1200" baseline="0" dirty="0" smtClean="0">
                <a:latin typeface="Verdana" panose="020B0604030504040204" pitchFamily="34" charset="0"/>
                <a:ea typeface="Verdana" panose="020B0604030504040204" pitchFamily="34" charset="0"/>
                <a:cs typeface="Verdana" panose="020B0604030504040204" pitchFamily="34" charset="0"/>
              </a:rPr>
              <a:t>Choose to send yourself an </a:t>
            </a:r>
            <a:r>
              <a:rPr lang="en-US" sz="1200" i="1" baseline="0" dirty="0" smtClean="0">
                <a:latin typeface="Verdana" panose="020B0604030504040204" pitchFamily="34" charset="0"/>
                <a:ea typeface="Verdana" panose="020B0604030504040204" pitchFamily="34" charset="0"/>
                <a:cs typeface="Verdana" panose="020B0604030504040204" pitchFamily="34" charset="0"/>
              </a:rPr>
              <a:t>Email confirmation</a:t>
            </a:r>
            <a:r>
              <a:rPr lang="en-US" sz="1200" baseline="0" dirty="0" smtClean="0">
                <a:latin typeface="Verdana" panose="020B0604030504040204" pitchFamily="34" charset="0"/>
                <a:ea typeface="Verdana" panose="020B0604030504040204" pitchFamily="34" charset="0"/>
                <a:cs typeface="Verdana" panose="020B0604030504040204" pitchFamily="34" charset="0"/>
              </a:rPr>
              <a:t> as needed (Yes/No), and </a:t>
            </a:r>
            <a:r>
              <a:rPr lang="en-US" sz="1200" b="1" baseline="0" dirty="0" smtClean="0">
                <a:latin typeface="Verdana" panose="020B0604030504040204" pitchFamily="34" charset="0"/>
                <a:ea typeface="Verdana" panose="020B0604030504040204" pitchFamily="34" charset="0"/>
                <a:cs typeface="Verdana" panose="020B0604030504040204" pitchFamily="34" charset="0"/>
              </a:rPr>
              <a:t>Submit</a:t>
            </a:r>
            <a:r>
              <a:rPr lang="en-US" sz="1200" baseline="0" dirty="0" smtClean="0">
                <a:latin typeface="Verdana" panose="020B0604030504040204" pitchFamily="34" charset="0"/>
                <a:ea typeface="Verdana" panose="020B0604030504040204" pitchFamily="34" charset="0"/>
                <a:cs typeface="Verdana" panose="020B0604030504040204" pitchFamily="34" charset="0"/>
              </a:rPr>
              <a:t>.</a:t>
            </a:r>
          </a:p>
          <a:p>
            <a:pPr>
              <a:defRPr/>
            </a:pPr>
            <a:endParaRPr lang="en-US" sz="1200" i="0" baseline="0" dirty="0" smtClean="0">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*Again, note</a:t>
            </a:r>
            <a:r>
              <a:rPr lang="en-US" sz="1200"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receipts uploaded to the statement-level only may be attached to the transaction level at a later date but only through the Desktop application (full site). Statement-level only receipts are not available for viewing in CCER Mobile.</a:t>
            </a:r>
            <a:endParaRPr lang="en-US" i="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defRPr/>
            </a:pPr>
            <a:fld id="{E86CA50F-EDE5-4AFB-A72F-DF6BE923010F}" type="slidenum">
              <a:rPr lang="en-US" smtClean="0">
                <a:solidFill>
                  <a:prstClr val="black"/>
                </a:solidFill>
                <a:latin typeface="Calibri" pitchFamily="34" charset="0"/>
              </a:rPr>
              <a:pPr>
                <a:defRPr/>
              </a:pPr>
              <a:t>40</a:t>
            </a:fld>
            <a:endParaRPr lang="en-US" smtClean="0">
              <a:solidFill>
                <a:prstClr val="black"/>
              </a:solidFill>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90000"/>
              </a:lnSpc>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65C7B028-1434-453D-8CE4-C175A206B512}" type="slidenum">
              <a:rPr lang="en-US" smtClean="0">
                <a:solidFill>
                  <a:prstClr val="black"/>
                </a:solidFill>
              </a:rPr>
              <a:pPr/>
              <a:t>4</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When uploading several receipts at a time and/or when </a:t>
            </a:r>
            <a:r>
              <a:rPr lang="en-US" altLang="en-US" sz="1200"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not</a:t>
            </a:r>
            <a:r>
              <a:rPr lang="en-US" alt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leveraging auto-matching to tie receipts to transactions, you can also upload receipts through </a:t>
            </a:r>
            <a:r>
              <a:rPr lang="en-US" altLang="en-US" sz="12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Manage Charges </a:t>
            </a:r>
            <a:r>
              <a:rPr lang="en-US" altLang="en-US" sz="1200" b="1"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or</a:t>
            </a:r>
            <a:r>
              <a:rPr lang="en-US" altLang="en-US" sz="12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Manage Out-of-Pocket</a:t>
            </a:r>
            <a:r>
              <a:rPr lang="en-US" altLang="en-US" sz="1200" b="1"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OOP</a:t>
            </a:r>
            <a:r>
              <a:rPr lang="en-US" altLang="en-US" sz="12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Expenses</a:t>
            </a:r>
            <a:r>
              <a:rPr lang="en-US" altLang="en-US" sz="1200" b="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t>
            </a:r>
          </a:p>
          <a:p>
            <a:pPr eaLnBrk="1" hangingPunct="1">
              <a:spcBef>
                <a:spcPct val="0"/>
              </a:spcBef>
            </a:pPr>
            <a:r>
              <a:rPr lang="en-US" altLang="en-US" sz="12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p>
          <a:p>
            <a:pPr eaLnBrk="1" hangingPunct="1">
              <a:spcBef>
                <a:spcPct val="0"/>
              </a:spcBef>
            </a:pPr>
            <a:r>
              <a:rPr lang="en-US" alt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To start the process of adding receipts</a:t>
            </a:r>
            <a:r>
              <a:rPr lang="en-US" altLang="en-US" sz="120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through this flow, select Manage Charges or Out-of-pocket Expenses from the CCER mobile home screen.</a:t>
            </a:r>
          </a:p>
          <a:p>
            <a:pPr eaLnBrk="1" hangingPunct="1">
              <a:spcBef>
                <a:spcPct val="0"/>
              </a:spcBef>
            </a:pPr>
            <a:r>
              <a:rPr lang="en-US" altLang="en-US" sz="120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base" latinLnBrk="0" hangingPunct="1">
              <a:lnSpc>
                <a:spcPct val="100000"/>
              </a:lnSpc>
              <a:spcBef>
                <a:spcPct val="0"/>
              </a:spcBef>
              <a:spcAft>
                <a:spcPct val="0"/>
              </a:spcAft>
              <a:buClrTx/>
              <a:buSzTx/>
              <a:buFontTx/>
              <a:buNone/>
              <a:tabLst/>
              <a:defRPr/>
            </a:pPr>
            <a:r>
              <a:rPr lang="en-US" altLang="en-US" sz="120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Next, select the </a:t>
            </a:r>
            <a:r>
              <a:rPr lang="en-US" sz="1200" b="1"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Statement Type </a:t>
            </a:r>
            <a:r>
              <a:rPr lang="en-US" sz="1200" b="0"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from the </a:t>
            </a:r>
            <a:r>
              <a:rPr lang="en-US" sz="1200"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dropdown menu (</a:t>
            </a:r>
            <a:r>
              <a:rPr lang="en-US" sz="1200" b="1"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Open</a:t>
            </a:r>
            <a:r>
              <a:rPr lang="en-US" sz="1200"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Statement or </a:t>
            </a:r>
            <a:r>
              <a:rPr lang="en-US" sz="1200" b="1"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Cycle-to-Date</a:t>
            </a:r>
            <a:r>
              <a:rPr lang="en-US" sz="1200"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And </a:t>
            </a:r>
            <a:r>
              <a:rPr lang="en-US" sz="1200" b="1"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Continue</a:t>
            </a:r>
            <a:r>
              <a:rPr lang="en-US" sz="1200"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endParaRPr lang="en-US" alt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alt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base" latinLnBrk="0" hangingPunct="1">
              <a:lnSpc>
                <a:spcPct val="100000"/>
              </a:lnSpc>
              <a:spcBef>
                <a:spcPct val="0"/>
              </a:spcBef>
              <a:spcAft>
                <a:spcPct val="0"/>
              </a:spcAft>
              <a:buClrTx/>
              <a:buSzTx/>
              <a:buFontTx/>
              <a:buNone/>
              <a:tabLst/>
              <a:defRPr/>
            </a:pPr>
            <a:r>
              <a:rPr lang="en-US" alt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On the following Manage Charges screen tap </a:t>
            </a:r>
            <a:r>
              <a:rPr lang="en-US" altLang="en-US" sz="12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Upload</a:t>
            </a:r>
            <a:r>
              <a:rPr lang="en-US" altLang="en-US" sz="1200" b="1"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Receipt(+)</a:t>
            </a:r>
            <a:r>
              <a:rPr lang="en-US" altLang="en-US" sz="120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to the right of the posted charge or </a:t>
            </a:r>
            <a:r>
              <a:rPr lang="en-US" altLang="en-US" sz="1200" i="1"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existing</a:t>
            </a:r>
            <a:r>
              <a:rPr lang="en-US" altLang="en-US" sz="120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altLang="en-US" sz="1200"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Out-of</a:t>
            </a:r>
            <a:r>
              <a:rPr lang="en-US" altLang="en-US" sz="120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Pocket (OOP) expense you want to upload to.</a:t>
            </a:r>
          </a:p>
          <a:p>
            <a:pPr marL="0" marR="0" indent="0" algn="l" defTabSz="914400" rtl="0" eaLnBrk="1" fontAlgn="base" latinLnBrk="0" hangingPunct="1">
              <a:lnSpc>
                <a:spcPct val="100000"/>
              </a:lnSpc>
              <a:spcBef>
                <a:spcPct val="0"/>
              </a:spcBef>
              <a:spcAft>
                <a:spcPct val="0"/>
              </a:spcAft>
              <a:buClrTx/>
              <a:buSzTx/>
              <a:buFontTx/>
              <a:buNone/>
              <a:tabLst/>
              <a:defRPr/>
            </a:pPr>
            <a:r>
              <a:rPr lang="en-US" altLang="en-US" sz="120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base" latinLnBrk="0" hangingPunct="1">
              <a:lnSpc>
                <a:spcPct val="100000"/>
              </a:lnSpc>
              <a:spcBef>
                <a:spcPct val="0"/>
              </a:spcBef>
              <a:spcAft>
                <a:spcPct val="0"/>
              </a:spcAft>
              <a:buClrTx/>
              <a:buSzTx/>
              <a:buFontTx/>
              <a:buNone/>
              <a:tabLst/>
              <a:defRPr/>
            </a:pPr>
            <a:r>
              <a:rPr lang="en-US" alt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You will complete the image capture flow using your </a:t>
            </a:r>
            <a:r>
              <a:rPr lang="en-US" altLang="en-US" sz="12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camera or picture gallery</a:t>
            </a:r>
            <a:r>
              <a:rPr lang="en-US" alt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(shown earlier) and </a:t>
            </a:r>
            <a:r>
              <a:rPr lang="en-US" altLang="en-US" sz="12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Submit</a:t>
            </a:r>
            <a:r>
              <a:rPr lang="en-US" altLang="en-US" sz="1200" b="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t>
            </a:r>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defRPr/>
            </a:pPr>
            <a:fld id="{E86CA50F-EDE5-4AFB-A72F-DF6BE923010F}" type="slidenum">
              <a:rPr lang="en-US" smtClean="0">
                <a:solidFill>
                  <a:prstClr val="black"/>
                </a:solidFill>
                <a:latin typeface="Calibri" pitchFamily="34" charset="0"/>
              </a:rPr>
              <a:pPr>
                <a:defRPr/>
              </a:pPr>
              <a:t>41</a:t>
            </a:fld>
            <a:endParaRPr lang="en-US" smtClean="0">
              <a:solidFill>
                <a:prstClr val="black"/>
              </a:solidFill>
              <a:latin typeface="Calibri"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i="0" dirty="0" smtClean="0">
                <a:solidFill>
                  <a:schemeClr val="tx1"/>
                </a:solidFill>
                <a:latin typeface="Verdana" panose="020B0604030504040204" pitchFamily="34" charset="0"/>
                <a:ea typeface="Verdana" panose="020B0604030504040204" pitchFamily="34" charset="0"/>
                <a:cs typeface="Verdana" panose="020B0604030504040204" pitchFamily="34" charset="0"/>
              </a:rPr>
              <a:t>If you choose to “</a:t>
            </a:r>
            <a:r>
              <a:rPr lang="en-US" b="1" i="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Add an OOP Expense</a:t>
            </a:r>
            <a:r>
              <a:rPr lang="en-US" i="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for</a:t>
            </a:r>
            <a:r>
              <a:rPr lang="en-US"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 receipt, the system will start the new transaction </a:t>
            </a:r>
            <a:r>
              <a:rPr lang="en-US" i="1"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using</a:t>
            </a:r>
            <a:r>
              <a:rPr lang="en-US"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the </a:t>
            </a:r>
            <a:r>
              <a:rPr lang="en-US" b="1"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date</a:t>
            </a:r>
            <a:r>
              <a:rPr lang="en-US"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and </a:t>
            </a:r>
            <a:r>
              <a:rPr lang="en-US" b="1"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amount</a:t>
            </a:r>
            <a:r>
              <a:rPr lang="en-US"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extracted from the receipt image. </a:t>
            </a:r>
          </a:p>
          <a:p>
            <a:pPr>
              <a:defRPr/>
            </a:pPr>
            <a:r>
              <a:rPr lang="en-US"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p>
          <a:p>
            <a:pPr>
              <a:defRPr/>
            </a:pPr>
            <a:r>
              <a:rPr lang="en-US"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You will need to add the expense category and description.</a:t>
            </a:r>
          </a:p>
          <a:p>
            <a:pPr>
              <a:defRPr/>
            </a:pPr>
            <a:r>
              <a:rPr lang="en-US"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p>
          <a:p>
            <a:pPr>
              <a:defRPr/>
            </a:pPr>
            <a:r>
              <a:rPr lang="en-US" i="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After submitting the new expense you will be able to validate that it’s been added along with the receipt image.</a:t>
            </a:r>
            <a:endParaRPr lang="en-US" i="0"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defRPr/>
            </a:pPr>
            <a:fld id="{E86CA50F-EDE5-4AFB-A72F-DF6BE923010F}" type="slidenum">
              <a:rPr lang="en-US" smtClean="0">
                <a:solidFill>
                  <a:prstClr val="black"/>
                </a:solidFill>
                <a:latin typeface="Calibri" pitchFamily="34" charset="0"/>
              </a:rPr>
              <a:pPr>
                <a:defRPr/>
              </a:pPr>
              <a:t>42</a:t>
            </a:fld>
            <a:endParaRPr lang="en-US" smtClean="0">
              <a:solidFill>
                <a:prstClr val="black"/>
              </a:solidFill>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i="0" dirty="0" smtClean="0"/>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defRPr/>
            </a:pPr>
            <a:fld id="{E86CA50F-EDE5-4AFB-A72F-DF6BE923010F}" type="slidenum">
              <a:rPr lang="en-US" smtClean="0">
                <a:solidFill>
                  <a:prstClr val="black"/>
                </a:solidFill>
                <a:latin typeface="Calibri" pitchFamily="34" charset="0"/>
              </a:rPr>
              <a:pPr>
                <a:defRPr/>
              </a:pPr>
              <a:t>46</a:t>
            </a:fld>
            <a:endParaRPr lang="en-US" smtClean="0">
              <a:solidFill>
                <a:prstClr val="black"/>
              </a:solidFill>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0" u="none" baseline="0" dirty="0" smtClean="0">
                <a:latin typeface="Verdana" panose="020B0604030504040204" pitchFamily="34" charset="0"/>
                <a:ea typeface="Verdana" panose="020B0604030504040204" pitchFamily="34" charset="0"/>
                <a:cs typeface="Verdana" panose="020B0604030504040204" pitchFamily="34" charset="0"/>
              </a:rPr>
              <a:t>In the </a:t>
            </a:r>
            <a:r>
              <a:rPr lang="en-US" b="1" u="none" baseline="0" dirty="0" smtClean="0">
                <a:latin typeface="Verdana" panose="020B0604030504040204" pitchFamily="34" charset="0"/>
                <a:ea typeface="Verdana" panose="020B0604030504040204" pitchFamily="34" charset="0"/>
                <a:cs typeface="Verdana" panose="020B0604030504040204" pitchFamily="34" charset="0"/>
              </a:rPr>
              <a:t>Manage Alerts </a:t>
            </a:r>
            <a:r>
              <a:rPr lang="en-US" b="0" u="none" baseline="0" dirty="0" smtClean="0">
                <a:latin typeface="Verdana" panose="020B0604030504040204" pitchFamily="34" charset="0"/>
                <a:ea typeface="Verdana" panose="020B0604030504040204" pitchFamily="34" charset="0"/>
                <a:cs typeface="Verdana" panose="020B0604030504040204" pitchFamily="34" charset="0"/>
              </a:rPr>
              <a:t>menu on the left, manage the alert types activated by your company/program.</a:t>
            </a:r>
          </a:p>
          <a:p>
            <a:pPr eaLnBrk="1" hangingPunct="1"/>
            <a:r>
              <a:rPr lang="en-US" b="0" u="none" baseline="0" dirty="0" smtClean="0">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b="0" u="none" baseline="0" dirty="0" smtClean="0">
                <a:latin typeface="Verdana" panose="020B0604030504040204" pitchFamily="34" charset="0"/>
                <a:ea typeface="Verdana" panose="020B0604030504040204" pitchFamily="34" charset="0"/>
                <a:cs typeface="Verdana" panose="020B0604030504040204" pitchFamily="34" charset="0"/>
              </a:rPr>
              <a:t>For each alert, you may choose “</a:t>
            </a:r>
            <a:r>
              <a:rPr lang="en-US" b="1" u="none" baseline="0" dirty="0" smtClean="0">
                <a:latin typeface="Verdana" panose="020B0604030504040204" pitchFamily="34" charset="0"/>
                <a:ea typeface="Verdana" panose="020B0604030504040204" pitchFamily="34" charset="0"/>
                <a:cs typeface="Verdana" panose="020B0604030504040204" pitchFamily="34" charset="0"/>
              </a:rPr>
              <a:t>None</a:t>
            </a:r>
            <a:r>
              <a:rPr lang="en-US" b="0" u="none" baseline="0" dirty="0" smtClean="0">
                <a:latin typeface="Verdana" panose="020B0604030504040204" pitchFamily="34" charset="0"/>
                <a:ea typeface="Verdana" panose="020B0604030504040204" pitchFamily="34" charset="0"/>
                <a:cs typeface="Verdana" panose="020B0604030504040204" pitchFamily="34" charset="0"/>
              </a:rPr>
              <a:t>”, “</a:t>
            </a:r>
            <a:r>
              <a:rPr lang="en-US" b="1" u="none" baseline="0" dirty="0" smtClean="0">
                <a:latin typeface="Verdana" panose="020B0604030504040204" pitchFamily="34" charset="0"/>
                <a:ea typeface="Verdana" panose="020B0604030504040204" pitchFamily="34" charset="0"/>
                <a:cs typeface="Verdana" panose="020B0604030504040204" pitchFamily="34" charset="0"/>
              </a:rPr>
              <a:t>by Text</a:t>
            </a:r>
            <a:r>
              <a:rPr lang="en-US" b="0" u="none" baseline="0" dirty="0" smtClean="0">
                <a:latin typeface="Verdana" panose="020B0604030504040204" pitchFamily="34" charset="0"/>
                <a:ea typeface="Verdana" panose="020B0604030504040204" pitchFamily="34" charset="0"/>
                <a:cs typeface="Verdana" panose="020B0604030504040204" pitchFamily="34" charset="0"/>
              </a:rPr>
              <a:t>”, “</a:t>
            </a:r>
            <a:r>
              <a:rPr lang="en-US" b="1" u="none" baseline="0" dirty="0" smtClean="0">
                <a:latin typeface="Verdana" panose="020B0604030504040204" pitchFamily="34" charset="0"/>
                <a:ea typeface="Verdana" panose="020B0604030504040204" pitchFamily="34" charset="0"/>
                <a:cs typeface="Verdana" panose="020B0604030504040204" pitchFamily="34" charset="0"/>
              </a:rPr>
              <a:t>by Email</a:t>
            </a:r>
            <a:r>
              <a:rPr lang="en-US" b="0" u="none" baseline="0" dirty="0" smtClean="0">
                <a:latin typeface="Verdana" panose="020B0604030504040204" pitchFamily="34" charset="0"/>
                <a:ea typeface="Verdana" panose="020B0604030504040204" pitchFamily="34" charset="0"/>
                <a:cs typeface="Verdana" panose="020B0604030504040204" pitchFamily="34" charset="0"/>
              </a:rPr>
              <a:t>”, or “</a:t>
            </a:r>
            <a:r>
              <a:rPr lang="en-US" b="1" u="none" baseline="0" dirty="0" smtClean="0">
                <a:latin typeface="Verdana" panose="020B0604030504040204" pitchFamily="34" charset="0"/>
                <a:ea typeface="Verdana" panose="020B0604030504040204" pitchFamily="34" charset="0"/>
                <a:cs typeface="Verdana" panose="020B0604030504040204" pitchFamily="34" charset="0"/>
              </a:rPr>
              <a:t>by Text and Email</a:t>
            </a:r>
            <a:r>
              <a:rPr lang="en-US" b="0" u="none" baseline="0" dirty="0" smtClean="0">
                <a:latin typeface="Verdana" panose="020B0604030504040204" pitchFamily="34" charset="0"/>
                <a:ea typeface="Verdana" panose="020B0604030504040204" pitchFamily="34" charset="0"/>
                <a:cs typeface="Verdana" panose="020B0604030504040204" pitchFamily="34" charset="0"/>
              </a:rPr>
              <a:t>” (depending on your company’s allowed delivery channels).</a:t>
            </a:r>
          </a:p>
          <a:p>
            <a:pPr eaLnBrk="1" hangingPunct="1"/>
            <a:r>
              <a:rPr lang="en-US" b="0" u="none" baseline="0" dirty="0" smtClean="0">
                <a:latin typeface="Verdana" panose="020B0604030504040204" pitchFamily="34" charset="0"/>
                <a:ea typeface="Verdana" panose="020B0604030504040204" pitchFamily="34" charset="0"/>
                <a:cs typeface="Verdana" panose="020B0604030504040204" pitchFamily="34" charset="0"/>
              </a:rPr>
              <a:t>     </a:t>
            </a:r>
          </a:p>
          <a:p>
            <a:pPr eaLnBrk="1" hangingPunct="1"/>
            <a:r>
              <a:rPr lang="en-US" b="0" u="none" baseline="0" dirty="0" smtClean="0">
                <a:latin typeface="Verdana" panose="020B0604030504040204" pitchFamily="34" charset="0"/>
                <a:ea typeface="Verdana" panose="020B0604030504040204" pitchFamily="34" charset="0"/>
                <a:cs typeface="Verdana" panose="020B0604030504040204" pitchFamily="34" charset="0"/>
              </a:rPr>
              <a:t>A dollar threshold (</a:t>
            </a:r>
            <a:r>
              <a:rPr lang="en-US" b="1" u="none" baseline="0" dirty="0" smtClean="0">
                <a:latin typeface="Verdana" panose="020B0604030504040204" pitchFamily="34" charset="0"/>
                <a:ea typeface="Verdana" panose="020B0604030504040204" pitchFamily="34" charset="0"/>
                <a:cs typeface="Verdana" panose="020B0604030504040204" pitchFamily="34" charset="0"/>
              </a:rPr>
              <a:t>Purchase Threshold</a:t>
            </a:r>
            <a:r>
              <a:rPr lang="en-US" b="0" u="none" baseline="0" dirty="0" smtClean="0">
                <a:latin typeface="Verdana" panose="020B0604030504040204" pitchFamily="34" charset="0"/>
                <a:ea typeface="Verdana" panose="020B0604030504040204" pitchFamily="34" charset="0"/>
                <a:cs typeface="Verdana" panose="020B0604030504040204" pitchFamily="34" charset="0"/>
              </a:rPr>
              <a:t>) is required for general </a:t>
            </a:r>
            <a:r>
              <a:rPr lang="en-US" b="1" u="none" baseline="0" dirty="0" smtClean="0">
                <a:latin typeface="Verdana" panose="020B0604030504040204" pitchFamily="34" charset="0"/>
                <a:ea typeface="Verdana" panose="020B0604030504040204" pitchFamily="34" charset="0"/>
                <a:cs typeface="Verdana" panose="020B0604030504040204" pitchFamily="34" charset="0"/>
              </a:rPr>
              <a:t>Purchase</a:t>
            </a:r>
            <a:r>
              <a:rPr lang="en-US" b="0" u="none" baseline="0" dirty="0" smtClean="0">
                <a:latin typeface="Verdana" panose="020B0604030504040204" pitchFamily="34" charset="0"/>
                <a:ea typeface="Verdana" panose="020B0604030504040204" pitchFamily="34" charset="0"/>
                <a:cs typeface="Verdana" panose="020B0604030504040204" pitchFamily="34" charset="0"/>
              </a:rPr>
              <a:t> alerts. Alerts are sent when this dollar threshold is exceeded. </a:t>
            </a:r>
            <a:r>
              <a:rPr lang="en-US" b="0" i="1" u="none" baseline="0" dirty="0" smtClean="0">
                <a:latin typeface="Verdana" panose="020B0604030504040204" pitchFamily="34" charset="0"/>
                <a:ea typeface="Verdana" panose="020B0604030504040204" pitchFamily="34" charset="0"/>
                <a:cs typeface="Verdana" panose="020B0604030504040204" pitchFamily="34" charset="0"/>
              </a:rPr>
              <a:t>Values entered must be in whole dollars (minimum $1.00). </a:t>
            </a:r>
          </a:p>
          <a:p>
            <a:pPr eaLnBrk="1" hangingPunct="1"/>
            <a:r>
              <a:rPr lang="en-US" b="0" u="none" baseline="0" dirty="0" smtClean="0">
                <a:latin typeface="Verdana" panose="020B0604030504040204" pitchFamily="34" charset="0"/>
                <a:ea typeface="Verdana" panose="020B0604030504040204" pitchFamily="34" charset="0"/>
                <a:cs typeface="Verdana" panose="020B0604030504040204" pitchFamily="34" charset="0"/>
              </a:rPr>
              <a:t>     </a:t>
            </a:r>
          </a:p>
          <a:p>
            <a:pPr eaLnBrk="1" hangingPunct="1"/>
            <a:r>
              <a:rPr lang="en-US" b="0" u="none" baseline="0" dirty="0" smtClean="0">
                <a:latin typeface="Verdana" panose="020B0604030504040204" pitchFamily="34" charset="0"/>
                <a:ea typeface="Verdana" panose="020B0604030504040204" pitchFamily="34" charset="0"/>
                <a:cs typeface="Verdana" panose="020B0604030504040204" pitchFamily="34" charset="0"/>
              </a:rPr>
              <a:t>Dollar thresholds are </a:t>
            </a:r>
            <a:r>
              <a:rPr lang="en-US" b="0" i="1" u="none" baseline="0" dirty="0" smtClean="0">
                <a:latin typeface="Verdana" panose="020B0604030504040204" pitchFamily="34" charset="0"/>
                <a:ea typeface="Verdana" panose="020B0604030504040204" pitchFamily="34" charset="0"/>
                <a:cs typeface="Verdana" panose="020B0604030504040204" pitchFamily="34" charset="0"/>
              </a:rPr>
              <a:t>not</a:t>
            </a:r>
            <a:r>
              <a:rPr lang="en-US" b="0" u="none" baseline="0" dirty="0" smtClean="0">
                <a:latin typeface="Verdana" panose="020B0604030504040204" pitchFamily="34" charset="0"/>
                <a:ea typeface="Verdana" panose="020B0604030504040204" pitchFamily="34" charset="0"/>
                <a:cs typeface="Verdana" panose="020B0604030504040204" pitchFamily="34" charset="0"/>
              </a:rPr>
              <a:t> available for </a:t>
            </a:r>
            <a:r>
              <a:rPr lang="en-US" b="1" u="none" baseline="0" dirty="0" smtClean="0">
                <a:latin typeface="Verdana" panose="020B0604030504040204" pitchFamily="34" charset="0"/>
                <a:ea typeface="Verdana" panose="020B0604030504040204" pitchFamily="34" charset="0"/>
                <a:cs typeface="Verdana" panose="020B0604030504040204" pitchFamily="34" charset="0"/>
              </a:rPr>
              <a:t>Online Purchases</a:t>
            </a:r>
            <a:r>
              <a:rPr lang="en-US" b="0" u="none" baseline="0" dirty="0" smtClean="0">
                <a:latin typeface="Verdana" panose="020B0604030504040204" pitchFamily="34" charset="0"/>
                <a:ea typeface="Verdana" panose="020B0604030504040204" pitchFamily="34" charset="0"/>
                <a:cs typeface="Verdana" panose="020B0604030504040204" pitchFamily="34" charset="0"/>
              </a:rPr>
              <a:t>. Alerts issued include all online authorizations, declines, credits, and reversals.</a:t>
            </a:r>
          </a:p>
          <a:p>
            <a:pPr eaLnBrk="1" hangingPunct="1"/>
            <a:r>
              <a:rPr lang="en-US" b="0" u="none" baseline="0" dirty="0" smtClean="0">
                <a:latin typeface="Verdana" panose="020B0604030504040204" pitchFamily="34" charset="0"/>
                <a:ea typeface="Verdana" panose="020B0604030504040204" pitchFamily="34" charset="0"/>
                <a:cs typeface="Verdana" panose="020B0604030504040204" pitchFamily="34" charset="0"/>
              </a:rPr>
              <a:t>     </a:t>
            </a:r>
          </a:p>
          <a:p>
            <a:pPr eaLnBrk="1" hangingPunct="1"/>
            <a:r>
              <a:rPr lang="en-US" b="0" u="none" baseline="0" dirty="0" smtClean="0">
                <a:latin typeface="Verdana" panose="020B0604030504040204" pitchFamily="34" charset="0"/>
                <a:ea typeface="Verdana" panose="020B0604030504040204" pitchFamily="34" charset="0"/>
                <a:cs typeface="Verdana" panose="020B0604030504040204" pitchFamily="34" charset="0"/>
              </a:rPr>
              <a:t>The </a:t>
            </a:r>
            <a:r>
              <a:rPr lang="en-US" b="1" u="none" baseline="0" dirty="0" smtClean="0">
                <a:latin typeface="Verdana" panose="020B0604030504040204" pitchFamily="34" charset="0"/>
                <a:ea typeface="Verdana" panose="020B0604030504040204" pitchFamily="34" charset="0"/>
                <a:cs typeface="Verdana" panose="020B0604030504040204" pitchFamily="34" charset="0"/>
              </a:rPr>
              <a:t>Available Credit </a:t>
            </a:r>
            <a:r>
              <a:rPr lang="en-US" b="0" u="none" baseline="0" dirty="0" smtClean="0">
                <a:latin typeface="Verdana" panose="020B0604030504040204" pitchFamily="34" charset="0"/>
                <a:ea typeface="Verdana" panose="020B0604030504040204" pitchFamily="34" charset="0"/>
                <a:cs typeface="Verdana" panose="020B0604030504040204" pitchFamily="34" charset="0"/>
              </a:rPr>
              <a:t>alert is a two-way inquiry. It can only be requested by texting the word “</a:t>
            </a:r>
            <a:r>
              <a:rPr lang="en-US" b="1" u="none" baseline="0" dirty="0" smtClean="0">
                <a:latin typeface="Verdana" panose="020B0604030504040204" pitchFamily="34" charset="0"/>
                <a:ea typeface="Verdana" panose="020B0604030504040204" pitchFamily="34" charset="0"/>
                <a:cs typeface="Verdana" panose="020B0604030504040204" pitchFamily="34" charset="0"/>
              </a:rPr>
              <a:t>Avail</a:t>
            </a:r>
            <a:r>
              <a:rPr lang="en-US" b="0" u="none" baseline="0" dirty="0" smtClean="0">
                <a:latin typeface="Verdana" panose="020B0604030504040204" pitchFamily="34" charset="0"/>
                <a:ea typeface="Verdana" panose="020B0604030504040204" pitchFamily="34" charset="0"/>
                <a:cs typeface="Verdana" panose="020B0604030504040204" pitchFamily="34" charset="0"/>
              </a:rPr>
              <a:t>” to </a:t>
            </a:r>
            <a:r>
              <a:rPr lang="en-US" b="1" u="none" baseline="0" dirty="0" smtClean="0">
                <a:latin typeface="Verdana" panose="020B0604030504040204" pitchFamily="34" charset="0"/>
                <a:ea typeface="Verdana" panose="020B0604030504040204" pitchFamily="34" charset="0"/>
                <a:cs typeface="Verdana" panose="020B0604030504040204" pitchFamily="34" charset="0"/>
              </a:rPr>
              <a:t>93236</a:t>
            </a:r>
            <a:r>
              <a:rPr lang="en-US" b="0" u="none" baseline="0" dirty="0" smtClean="0">
                <a:latin typeface="Verdana" panose="020B0604030504040204" pitchFamily="34" charset="0"/>
                <a:ea typeface="Verdana" panose="020B0604030504040204" pitchFamily="34" charset="0"/>
                <a:cs typeface="Verdana" panose="020B0604030504040204" pitchFamily="34" charset="0"/>
              </a:rPr>
              <a:t>. Amount of available credit can be received back via text or email or both depending on which delivery option is selected here.</a:t>
            </a:r>
          </a:p>
          <a:p>
            <a:pPr eaLnBrk="1" hangingPunct="1"/>
            <a:r>
              <a:rPr lang="en-US" b="0" u="none" baseline="0" dirty="0" smtClean="0">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During first time enrollment,</a:t>
            </a:r>
            <a:r>
              <a:rPr lang="en-US" sz="1200" kern="120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if </a:t>
            </a:r>
            <a:r>
              <a:rPr lang="en-US" sz="12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any alert types are set to the delivery channel of “</a:t>
            </a:r>
            <a:r>
              <a:rPr lang="en-US" sz="1200" b="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by Text</a:t>
            </a:r>
            <a:r>
              <a:rPr lang="en-US" sz="12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you will receive an </a:t>
            </a:r>
            <a:r>
              <a:rPr lang="en-US" sz="1200" b="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Opt-In</a:t>
            </a:r>
            <a:r>
              <a:rPr lang="en-US" sz="12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message on your mobile device and you must opt-in for the service by texting “</a:t>
            </a:r>
            <a:r>
              <a:rPr lang="en-US" sz="1200" b="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YES</a:t>
            </a:r>
            <a:r>
              <a:rPr lang="en-US" sz="12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or “</a:t>
            </a:r>
            <a:r>
              <a:rPr lang="en-US" sz="1200" b="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START</a:t>
            </a:r>
            <a:r>
              <a:rPr lang="en-US" sz="12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as a reply back. No texts will be sent to your mobile number until you opt-in. Email alerts do not have an opt-in process so they will begin immediately.</a:t>
            </a:r>
            <a:endParaRPr lang="en-US" b="0" u="none" baseline="0" dirty="0" smtClean="0">
              <a:latin typeface="Verdana" panose="020B0604030504040204" pitchFamily="34" charset="0"/>
              <a:ea typeface="Verdana" panose="020B0604030504040204" pitchFamily="34" charset="0"/>
              <a:cs typeface="Verdana" panose="020B0604030504040204" pitchFamily="34" charset="0"/>
            </a:endParaRPr>
          </a:p>
          <a:p>
            <a:pPr eaLnBrk="1" hangingPunct="1"/>
            <a:r>
              <a:rPr lang="en-US" b="0" u="none" baseline="0" dirty="0" smtClean="0">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b="1" u="none" baseline="0" dirty="0" smtClean="0">
                <a:latin typeface="Verdana" panose="020B0604030504040204" pitchFamily="34" charset="0"/>
                <a:ea typeface="Verdana" panose="020B0604030504040204" pitchFamily="34" charset="0"/>
                <a:cs typeface="Verdana" panose="020B0604030504040204" pitchFamily="34" charset="0"/>
              </a:rPr>
              <a:t>Submit</a:t>
            </a:r>
            <a:r>
              <a:rPr lang="en-US" b="0" u="none" baseline="0" dirty="0" smtClean="0">
                <a:latin typeface="Verdana" panose="020B0604030504040204" pitchFamily="34" charset="0"/>
                <a:ea typeface="Verdana" panose="020B0604030504040204" pitchFamily="34" charset="0"/>
                <a:cs typeface="Verdana" panose="020B0604030504040204" pitchFamily="34" charset="0"/>
              </a:rPr>
              <a:t> when finished.</a:t>
            </a:r>
            <a:endParaRPr lang="en-US" i="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defRPr/>
            </a:pPr>
            <a:fld id="{E86CA50F-EDE5-4AFB-A72F-DF6BE923010F}" type="slidenum">
              <a:rPr lang="en-US" smtClean="0">
                <a:solidFill>
                  <a:prstClr val="black"/>
                </a:solidFill>
                <a:latin typeface="Calibri" pitchFamily="34" charset="0"/>
              </a:rPr>
              <a:pPr>
                <a:defRPr/>
              </a:pPr>
              <a:t>47</a:t>
            </a:fld>
            <a:endParaRPr lang="en-US" smtClean="0">
              <a:solidFill>
                <a:prstClr val="black"/>
              </a:solidFill>
              <a:latin typeface="Calibri"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90000"/>
              </a:lnSpc>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65C7B028-1434-453D-8CE4-C175A206B512}" type="slidenum">
              <a:rPr lang="en-US" smtClean="0">
                <a:solidFill>
                  <a:prstClr val="black"/>
                </a:solidFill>
              </a:rPr>
              <a:pPr/>
              <a:t>48</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CCF084-FB77-4037-B87A-DF449F1A8F43}" type="slidenum">
              <a:rPr lang="en-US"/>
              <a:pPr>
                <a:defRPr/>
              </a:pPr>
              <a:t>51</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C7B028-1434-453D-8CE4-C175A206B512}" type="slidenum">
              <a:rPr lang="en-US" smtClean="0">
                <a:solidFill>
                  <a:prstClr val="black"/>
                </a:solidFill>
              </a:rPr>
              <a:pPr/>
              <a:t>52</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i="0"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defRPr/>
            </a:pPr>
            <a:fld id="{E86CA50F-EDE5-4AFB-A72F-DF6BE923010F}" type="slidenum">
              <a:rPr lang="en-US" smtClean="0">
                <a:solidFill>
                  <a:prstClr val="black"/>
                </a:solidFill>
                <a:latin typeface="Calibri" pitchFamily="34" charset="0"/>
              </a:rPr>
              <a:pPr>
                <a:defRPr/>
              </a:pPr>
              <a:t>55</a:t>
            </a:fld>
            <a:endParaRPr lang="en-US" smtClean="0">
              <a:solidFill>
                <a:prstClr val="black"/>
              </a:solidFill>
              <a:latin typeface="Calibri"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2" indent="0" algn="l" defTabSz="914400" rtl="0" eaLnBrk="1" fontAlgn="auto" latinLnBrk="0" hangingPunct="1">
              <a:lnSpc>
                <a:spcPct val="100000"/>
              </a:lnSpc>
              <a:spcBef>
                <a:spcPts val="0"/>
              </a:spcBef>
              <a:spcAft>
                <a:spcPts val="0"/>
              </a:spcAft>
              <a:buClrTx/>
              <a:buSzTx/>
              <a:buFontTx/>
              <a:buNone/>
              <a:tabLst/>
              <a:defRPr/>
            </a:pPr>
            <a:endParaRPr lang="en-US" i="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defRPr/>
            </a:pPr>
            <a:fld id="{E86CA50F-EDE5-4AFB-A72F-DF6BE923010F}" type="slidenum">
              <a:rPr lang="en-US" smtClean="0">
                <a:solidFill>
                  <a:prstClr val="black"/>
                </a:solidFill>
                <a:latin typeface="Calibri" pitchFamily="34" charset="0"/>
              </a:rPr>
              <a:pPr>
                <a:defRPr/>
              </a:pPr>
              <a:t>57</a:t>
            </a:fld>
            <a:endParaRPr lang="en-US" smtClean="0">
              <a:solidFill>
                <a:prstClr val="black"/>
              </a:solidFill>
              <a:latin typeface="Calibri"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90000"/>
              </a:lnSpc>
              <a:spcBef>
                <a:spcPts val="0"/>
              </a:spcBef>
              <a:spcAft>
                <a:spcPts val="0"/>
              </a:spcAft>
              <a:buClrTx/>
              <a:buSzTx/>
              <a:buFontTx/>
              <a:buNone/>
              <a:tabLst/>
              <a:defRPr/>
            </a:pPr>
            <a:endParaRPr lang="en-US" sz="1200" i="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defRPr/>
            </a:pPr>
            <a:fld id="{E86CA50F-EDE5-4AFB-A72F-DF6BE923010F}" type="slidenum">
              <a:rPr lang="en-US" smtClean="0">
                <a:solidFill>
                  <a:prstClr val="black"/>
                </a:solidFill>
                <a:latin typeface="Calibri" pitchFamily="34" charset="0"/>
              </a:rPr>
              <a:pPr>
                <a:defRPr/>
              </a:pPr>
              <a:t>58</a:t>
            </a:fld>
            <a:endParaRPr lang="en-US" smtClean="0">
              <a:solidFill>
                <a:prstClr val="black"/>
              </a:solidFill>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aseline="0" dirty="0" smtClean="0"/>
              <a:t> </a:t>
            </a:r>
            <a:endParaRPr lang="en-US" dirty="0" smtClean="0"/>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defRPr/>
            </a:pPr>
            <a:fld id="{E86CA50F-EDE5-4AFB-A72F-DF6BE923010F}" type="slidenum">
              <a:rPr lang="en-US" smtClean="0">
                <a:solidFill>
                  <a:prstClr val="black"/>
                </a:solidFill>
                <a:latin typeface="Calibri" pitchFamily="34" charset="0"/>
              </a:rPr>
              <a:pPr>
                <a:defRPr/>
              </a:pPr>
              <a:t>5</a:t>
            </a:fld>
            <a:endParaRPr lang="en-US" dirty="0" smtClean="0">
              <a:solidFill>
                <a:prstClr val="black"/>
              </a:solidFill>
              <a:latin typeface="Calibri"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18201F3-BCFE-45D2-9634-39D12CD5060D}" type="slidenum">
              <a:rPr lang="en-US"/>
              <a:pPr>
                <a:defRPr/>
              </a:pPr>
              <a:t>62</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defRPr/>
            </a:pPr>
            <a:fld id="{E86CA50F-EDE5-4AFB-A72F-DF6BE923010F}" type="slidenum">
              <a:rPr lang="en-US" smtClean="0">
                <a:solidFill>
                  <a:prstClr val="black"/>
                </a:solidFill>
                <a:latin typeface="Calibri" pitchFamily="34" charset="0"/>
              </a:rPr>
              <a:pPr>
                <a:defRPr/>
              </a:pPr>
              <a:t>6</a:t>
            </a:fld>
            <a:endParaRPr lang="en-US" smtClean="0">
              <a:solidFill>
                <a:prstClr val="black"/>
              </a:solidFill>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baseline="0" dirty="0" smtClean="0"/>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defRPr/>
            </a:pPr>
            <a:fld id="{E86CA50F-EDE5-4AFB-A72F-DF6BE923010F}" type="slidenum">
              <a:rPr lang="en-US" smtClean="0">
                <a:solidFill>
                  <a:prstClr val="black"/>
                </a:solidFill>
                <a:latin typeface="Calibri" pitchFamily="34" charset="0"/>
              </a:rPr>
              <a:pPr>
                <a:defRPr/>
              </a:pPr>
              <a:t>8</a:t>
            </a:fld>
            <a:endParaRPr lang="en-US" dirty="0" smtClean="0">
              <a:solidFill>
                <a:prstClr val="black"/>
              </a:solidFill>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i="0" dirty="0" smtClean="0"/>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defRPr/>
            </a:pPr>
            <a:fld id="{E86CA50F-EDE5-4AFB-A72F-DF6BE923010F}" type="slidenum">
              <a:rPr lang="en-US" smtClean="0">
                <a:solidFill>
                  <a:prstClr val="black"/>
                </a:solidFill>
                <a:latin typeface="Calibri" pitchFamily="34" charset="0"/>
              </a:rPr>
              <a:pPr>
                <a:defRPr/>
              </a:pPr>
              <a:t>9</a:t>
            </a:fld>
            <a:endParaRPr lang="en-US" smtClean="0">
              <a:solidFill>
                <a:prstClr val="black"/>
              </a:solidFill>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defRPr/>
            </a:pPr>
            <a:fld id="{E86CA50F-EDE5-4AFB-A72F-DF6BE923010F}" type="slidenum">
              <a:rPr lang="en-US" smtClean="0">
                <a:solidFill>
                  <a:prstClr val="black"/>
                </a:solidFill>
                <a:latin typeface="Calibri" pitchFamily="34" charset="0"/>
              </a:rPr>
              <a:pPr>
                <a:defRPr/>
              </a:pPr>
              <a:t>10</a:t>
            </a:fld>
            <a:endParaRPr lang="en-US" smtClean="0">
              <a:solidFill>
                <a:prstClr val="black"/>
              </a:solidFill>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dirty="0" smtClean="0"/>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defRPr/>
            </a:pPr>
            <a:fld id="{E86CA50F-EDE5-4AFB-A72F-DF6BE923010F}" type="slidenum">
              <a:rPr lang="en-US" smtClean="0">
                <a:solidFill>
                  <a:prstClr val="black"/>
                </a:solidFill>
                <a:latin typeface="Calibri" pitchFamily="34" charset="0"/>
              </a:rPr>
              <a:pPr>
                <a:defRPr/>
              </a:pPr>
              <a:t>11</a:t>
            </a:fld>
            <a:endParaRPr lang="en-US" smtClean="0">
              <a:solidFill>
                <a:prstClr val="black"/>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tags" Target="../tags/tag139.xml"/><Relationship Id="rId7" Type="http://schemas.openxmlformats.org/officeDocument/2006/relationships/image" Target="../media/image3.png"/><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image" Target="../media/image2.jpeg"/><Relationship Id="rId5" Type="http://schemas.openxmlformats.org/officeDocument/2006/relationships/slideMaster" Target="../slideMasters/slideMaster15.xml"/><Relationship Id="rId4" Type="http://schemas.openxmlformats.org/officeDocument/2006/relationships/tags" Target="../tags/tag140.xml"/></Relationships>
</file>

<file path=ppt/slideLayouts/_rels/slideLayout101.xml.rels><?xml version="1.0" encoding="UTF-8" standalone="yes"?>
<Relationships xmlns="http://schemas.openxmlformats.org/package/2006/relationships"><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 Id="rId4"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44.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45.xml"/></Relationships>
</file>

<file path=ppt/slideLayouts/_rels/slideLayout104.xml.rels><?xml version="1.0" encoding="UTF-8" standalone="yes"?>
<Relationships xmlns="http://schemas.openxmlformats.org/package/2006/relationships"><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tags" Target="../tags/tag146.xml"/><Relationship Id="rId4"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3" Type="http://schemas.openxmlformats.org/officeDocument/2006/relationships/tags" Target="../tags/tag153.xml"/><Relationship Id="rId7" Type="http://schemas.openxmlformats.org/officeDocument/2006/relationships/image" Target="../media/image3.png"/><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image" Target="../media/image2.jpeg"/><Relationship Id="rId5" Type="http://schemas.openxmlformats.org/officeDocument/2006/relationships/slideMaster" Target="../slideMasters/slideMaster17.xml"/><Relationship Id="rId4" Type="http://schemas.openxmlformats.org/officeDocument/2006/relationships/tags" Target="../tags/tag154.xml"/></Relationships>
</file>

<file path=ppt/slideLayouts/_rels/slideLayout117.xml.rels><?xml version="1.0" encoding="UTF-8" standalone="yes"?>
<Relationships xmlns="http://schemas.openxmlformats.org/package/2006/relationships"><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tags" Target="../tags/tag155.xml"/><Relationship Id="rId4"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158.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15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 Id="rId4"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3" Type="http://schemas.openxmlformats.org/officeDocument/2006/relationships/tags" Target="../tags/tag167.xml"/><Relationship Id="rId7" Type="http://schemas.openxmlformats.org/officeDocument/2006/relationships/image" Target="../media/image3.png"/><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image" Target="../media/image2.jpeg"/><Relationship Id="rId5" Type="http://schemas.openxmlformats.org/officeDocument/2006/relationships/slideMaster" Target="../slideMasters/slideMaster18.xml"/><Relationship Id="rId4" Type="http://schemas.openxmlformats.org/officeDocument/2006/relationships/tags" Target="../tags/tag168.xml"/></Relationships>
</file>

<file path=ppt/slideLayouts/_rels/slideLayout122.xml.rels><?xml version="1.0" encoding="UTF-8" standalone="yes"?>
<Relationships xmlns="http://schemas.openxmlformats.org/package/2006/relationships"><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tags" Target="../tags/tag169.xml"/><Relationship Id="rId4" Type="http://schemas.openxmlformats.org/officeDocument/2006/relationships/slideMaster" Target="../slideMasters/slideMaster18.xml"/></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172.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173.xml"/></Relationships>
</file>

<file path=ppt/slideLayouts/_rels/slideLayout125.xml.rels><?xml version="1.0" encoding="UTF-8" standalone="yes"?>
<Relationships xmlns="http://schemas.openxmlformats.org/package/2006/relationships"><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tags" Target="../tags/tag174.xml"/><Relationship Id="rId4" Type="http://schemas.openxmlformats.org/officeDocument/2006/relationships/slideMaster" Target="../slideMasters/slideMaster18.xml"/></Relationships>
</file>

<file path=ppt/slideLayouts/_rels/slideLayout126.xml.rels><?xml version="1.0" encoding="UTF-8" standalone="yes"?>
<Relationships xmlns="http://schemas.openxmlformats.org/package/2006/relationships"><Relationship Id="rId3" Type="http://schemas.openxmlformats.org/officeDocument/2006/relationships/tags" Target="../tags/tag181.xml"/><Relationship Id="rId7" Type="http://schemas.openxmlformats.org/officeDocument/2006/relationships/image" Target="../media/image3.png"/><Relationship Id="rId2" Type="http://schemas.openxmlformats.org/officeDocument/2006/relationships/tags" Target="../tags/tag180.xml"/><Relationship Id="rId1" Type="http://schemas.openxmlformats.org/officeDocument/2006/relationships/tags" Target="../tags/tag179.xml"/><Relationship Id="rId6" Type="http://schemas.openxmlformats.org/officeDocument/2006/relationships/image" Target="../media/image2.jpeg"/><Relationship Id="rId5" Type="http://schemas.openxmlformats.org/officeDocument/2006/relationships/slideMaster" Target="../slideMasters/slideMaster19.xml"/><Relationship Id="rId4" Type="http://schemas.openxmlformats.org/officeDocument/2006/relationships/tags" Target="../tags/tag182.xml"/></Relationships>
</file>

<file path=ppt/slideLayouts/_rels/slideLayout127.xml.rels><?xml version="1.0" encoding="UTF-8" standalone="yes"?>
<Relationships xmlns="http://schemas.openxmlformats.org/package/2006/relationships"><Relationship Id="rId3" Type="http://schemas.openxmlformats.org/officeDocument/2006/relationships/tags" Target="../tags/tag185.xml"/><Relationship Id="rId2" Type="http://schemas.openxmlformats.org/officeDocument/2006/relationships/tags" Target="../tags/tag184.xml"/><Relationship Id="rId1" Type="http://schemas.openxmlformats.org/officeDocument/2006/relationships/tags" Target="../tags/tag183.xml"/><Relationship Id="rId4" Type="http://schemas.openxmlformats.org/officeDocument/2006/relationships/slideMaster" Target="../slideMasters/slideMaster19.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ags" Target="../tags/tag186.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ags" Target="../tags/tag18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tags" Target="../tags/tag190.xml"/><Relationship Id="rId2" Type="http://schemas.openxmlformats.org/officeDocument/2006/relationships/tags" Target="../tags/tag189.xml"/><Relationship Id="rId1" Type="http://schemas.openxmlformats.org/officeDocument/2006/relationships/tags" Target="../tags/tag188.xml"/><Relationship Id="rId4" Type="http://schemas.openxmlformats.org/officeDocument/2006/relationships/slideMaster" Target="../slideMasters/slideMaster19.xml"/></Relationships>
</file>

<file path=ppt/slideLayouts/_rels/slideLayout131.xml.rels><?xml version="1.0" encoding="UTF-8" standalone="yes"?>
<Relationships xmlns="http://schemas.openxmlformats.org/package/2006/relationships"><Relationship Id="rId3" Type="http://schemas.openxmlformats.org/officeDocument/2006/relationships/tags" Target="../tags/tag195.xml"/><Relationship Id="rId7" Type="http://schemas.openxmlformats.org/officeDocument/2006/relationships/image" Target="../media/image3.png"/><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image" Target="../media/image2.jpeg"/><Relationship Id="rId5" Type="http://schemas.openxmlformats.org/officeDocument/2006/relationships/slideMaster" Target="../slideMasters/slideMaster20.xml"/><Relationship Id="rId4" Type="http://schemas.openxmlformats.org/officeDocument/2006/relationships/tags" Target="../tags/tag196.xml"/></Relationships>
</file>

<file path=ppt/slideLayouts/_rels/slideLayout132.xml.rels><?xml version="1.0" encoding="UTF-8" standalone="yes"?>
<Relationships xmlns="http://schemas.openxmlformats.org/package/2006/relationships"><Relationship Id="rId3" Type="http://schemas.openxmlformats.org/officeDocument/2006/relationships/tags" Target="../tags/tag199.xml"/><Relationship Id="rId2" Type="http://schemas.openxmlformats.org/officeDocument/2006/relationships/tags" Target="../tags/tag198.xml"/><Relationship Id="rId1" Type="http://schemas.openxmlformats.org/officeDocument/2006/relationships/tags" Target="../tags/tag197.xml"/><Relationship Id="rId4" Type="http://schemas.openxmlformats.org/officeDocument/2006/relationships/slideMaster" Target="../slideMasters/slideMaster20.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200.xml"/></Relationships>
</file>

<file path=ppt/slideLayouts/_rels/slideLayout134.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201.xml"/></Relationships>
</file>

<file path=ppt/slideLayouts/_rels/slideLayout135.xml.rels><?xml version="1.0" encoding="UTF-8" standalone="yes"?>
<Relationships xmlns="http://schemas.openxmlformats.org/package/2006/relationships"><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tags" Target="../tags/tag202.xml"/><Relationship Id="rId4" Type="http://schemas.openxmlformats.org/officeDocument/2006/relationships/slideMaster" Target="../slideMasters/slideMaster20.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209.xml"/><Relationship Id="rId7" Type="http://schemas.openxmlformats.org/officeDocument/2006/relationships/image" Target="../media/image3.png"/><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image" Target="../media/image2.jpeg"/><Relationship Id="rId5" Type="http://schemas.openxmlformats.org/officeDocument/2006/relationships/slideMaster" Target="../slideMasters/slideMaster24.xml"/><Relationship Id="rId4" Type="http://schemas.openxmlformats.org/officeDocument/2006/relationships/tags" Target="../tags/tag2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213.xml"/><Relationship Id="rId2" Type="http://schemas.openxmlformats.org/officeDocument/2006/relationships/tags" Target="../tags/tag212.xml"/><Relationship Id="rId1" Type="http://schemas.openxmlformats.org/officeDocument/2006/relationships/tags" Target="../tags/tag211.xml"/><Relationship Id="rId4" Type="http://schemas.openxmlformats.org/officeDocument/2006/relationships/slideMaster" Target="../slideMasters/slideMaster24.xml"/></Relationships>
</file>

<file path=ppt/slideLayouts/_rels/slideLayout171.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tags" Target="../tags/tag214.xml"/></Relationships>
</file>

<file path=ppt/slideLayouts/_rels/slideLayout172.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tags" Target="../tags/tag215.xml"/></Relationships>
</file>

<file path=ppt/slideLayouts/_rels/slideLayout173.xml.rels><?xml version="1.0" encoding="UTF-8" standalone="yes"?>
<Relationships xmlns="http://schemas.openxmlformats.org/package/2006/relationships"><Relationship Id="rId3" Type="http://schemas.openxmlformats.org/officeDocument/2006/relationships/tags" Target="../tags/tag218.xml"/><Relationship Id="rId2" Type="http://schemas.openxmlformats.org/officeDocument/2006/relationships/tags" Target="../tags/tag217.xml"/><Relationship Id="rId1" Type="http://schemas.openxmlformats.org/officeDocument/2006/relationships/tags" Target="../tags/tag216.xml"/><Relationship Id="rId4" Type="http://schemas.openxmlformats.org/officeDocument/2006/relationships/slideMaster" Target="../slideMasters/slideMaster24.xml"/></Relationships>
</file>

<file path=ppt/slideLayouts/_rels/slideLayout174.xml.rels><?xml version="1.0" encoding="UTF-8" standalone="yes"?>
<Relationships xmlns="http://schemas.openxmlformats.org/package/2006/relationships"><Relationship Id="rId3" Type="http://schemas.openxmlformats.org/officeDocument/2006/relationships/tags" Target="../tags/tag223.xml"/><Relationship Id="rId7" Type="http://schemas.openxmlformats.org/officeDocument/2006/relationships/image" Target="../media/image3.png"/><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image" Target="../media/image2.jpeg"/><Relationship Id="rId5" Type="http://schemas.openxmlformats.org/officeDocument/2006/relationships/slideMaster" Target="../slideMasters/slideMaster25.xml"/><Relationship Id="rId4" Type="http://schemas.openxmlformats.org/officeDocument/2006/relationships/tags" Target="../tags/tag224.xml"/></Relationships>
</file>

<file path=ppt/slideLayouts/_rels/slideLayout175.xml.rels><?xml version="1.0" encoding="UTF-8" standalone="yes"?>
<Relationships xmlns="http://schemas.openxmlformats.org/package/2006/relationships"><Relationship Id="rId3" Type="http://schemas.openxmlformats.org/officeDocument/2006/relationships/tags" Target="../tags/tag227.xml"/><Relationship Id="rId2" Type="http://schemas.openxmlformats.org/officeDocument/2006/relationships/tags" Target="../tags/tag226.xml"/><Relationship Id="rId1" Type="http://schemas.openxmlformats.org/officeDocument/2006/relationships/tags" Target="../tags/tag225.xml"/><Relationship Id="rId4" Type="http://schemas.openxmlformats.org/officeDocument/2006/relationships/slideMaster" Target="../slideMasters/slideMaster25.xml"/></Relationships>
</file>

<file path=ppt/slideLayouts/_rels/slideLayout176.xml.rels><?xml version="1.0" encoding="UTF-8" standalone="yes"?>
<Relationships xmlns="http://schemas.openxmlformats.org/package/2006/relationships"><Relationship Id="rId2" Type="http://schemas.openxmlformats.org/officeDocument/2006/relationships/slideMaster" Target="../slideMasters/slideMaster25.xml"/><Relationship Id="rId1" Type="http://schemas.openxmlformats.org/officeDocument/2006/relationships/tags" Target="../tags/tag228.xml"/></Relationships>
</file>

<file path=ppt/slideLayouts/_rels/slideLayout177.xml.rels><?xml version="1.0" encoding="UTF-8" standalone="yes"?>
<Relationships xmlns="http://schemas.openxmlformats.org/package/2006/relationships"><Relationship Id="rId2" Type="http://schemas.openxmlformats.org/officeDocument/2006/relationships/slideMaster" Target="../slideMasters/slideMaster25.xml"/><Relationship Id="rId1" Type="http://schemas.openxmlformats.org/officeDocument/2006/relationships/tags" Target="../tags/tag229.xml"/></Relationships>
</file>

<file path=ppt/slideLayouts/_rels/slideLayout178.xml.rels><?xml version="1.0" encoding="UTF-8" standalone="yes"?>
<Relationships xmlns="http://schemas.openxmlformats.org/package/2006/relationships"><Relationship Id="rId3" Type="http://schemas.openxmlformats.org/officeDocument/2006/relationships/tags" Target="../tags/tag232.xml"/><Relationship Id="rId2" Type="http://schemas.openxmlformats.org/officeDocument/2006/relationships/tags" Target="../tags/tag231.xml"/><Relationship Id="rId1" Type="http://schemas.openxmlformats.org/officeDocument/2006/relationships/tags" Target="../tags/tag230.xml"/><Relationship Id="rId4" Type="http://schemas.openxmlformats.org/officeDocument/2006/relationships/slideMaster" Target="../slideMasters/slideMaster25.xml"/></Relationships>
</file>

<file path=ppt/slideLayouts/_rels/slideLayout179.xml.rels><?xml version="1.0" encoding="UTF-8" standalone="yes"?>
<Relationships xmlns="http://schemas.openxmlformats.org/package/2006/relationships"><Relationship Id="rId3" Type="http://schemas.openxmlformats.org/officeDocument/2006/relationships/tags" Target="../tags/tag237.xml"/><Relationship Id="rId7" Type="http://schemas.openxmlformats.org/officeDocument/2006/relationships/image" Target="../media/image3.png"/><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image" Target="../media/image2.jpeg"/><Relationship Id="rId5" Type="http://schemas.openxmlformats.org/officeDocument/2006/relationships/slideMaster" Target="../slideMasters/slideMaster26.xml"/><Relationship Id="rId4" Type="http://schemas.openxmlformats.org/officeDocument/2006/relationships/tags" Target="../tags/tag23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tags" Target="../tags/tag241.xml"/><Relationship Id="rId2" Type="http://schemas.openxmlformats.org/officeDocument/2006/relationships/tags" Target="../tags/tag240.xml"/><Relationship Id="rId1" Type="http://schemas.openxmlformats.org/officeDocument/2006/relationships/tags" Target="../tags/tag239.xml"/><Relationship Id="rId4" Type="http://schemas.openxmlformats.org/officeDocument/2006/relationships/slideMaster" Target="../slideMasters/slideMaster26.xml"/></Relationships>
</file>

<file path=ppt/slideLayouts/_rels/slideLayout181.xml.rels><?xml version="1.0" encoding="UTF-8" standalone="yes"?>
<Relationships xmlns="http://schemas.openxmlformats.org/package/2006/relationships"><Relationship Id="rId2" Type="http://schemas.openxmlformats.org/officeDocument/2006/relationships/slideMaster" Target="../slideMasters/slideMaster26.xml"/><Relationship Id="rId1" Type="http://schemas.openxmlformats.org/officeDocument/2006/relationships/tags" Target="../tags/tag242.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26.xml"/><Relationship Id="rId1" Type="http://schemas.openxmlformats.org/officeDocument/2006/relationships/tags" Target="../tags/tag243.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246.xml"/><Relationship Id="rId2" Type="http://schemas.openxmlformats.org/officeDocument/2006/relationships/tags" Target="../tags/tag245.xml"/><Relationship Id="rId1" Type="http://schemas.openxmlformats.org/officeDocument/2006/relationships/tags" Target="../tags/tag244.xml"/><Relationship Id="rId4" Type="http://schemas.openxmlformats.org/officeDocument/2006/relationships/slideMaster" Target="../slideMasters/slideMaster26.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251.xml"/><Relationship Id="rId7" Type="http://schemas.openxmlformats.org/officeDocument/2006/relationships/image" Target="../media/image3.png"/><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image" Target="../media/image2.jpeg"/><Relationship Id="rId5" Type="http://schemas.openxmlformats.org/officeDocument/2006/relationships/slideMaster" Target="../slideMasters/slideMaster27.xml"/><Relationship Id="rId4" Type="http://schemas.openxmlformats.org/officeDocument/2006/relationships/tags" Target="../tags/tag252.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tags" Target="../tags/tag253.xml"/><Relationship Id="rId4" Type="http://schemas.openxmlformats.org/officeDocument/2006/relationships/slideMaster" Target="../slideMasters/slideMaster27.xml"/></Relationships>
</file>

<file path=ppt/slideLayouts/_rels/slideLayout186.xml.rels><?xml version="1.0" encoding="UTF-8" standalone="yes"?>
<Relationships xmlns="http://schemas.openxmlformats.org/package/2006/relationships"><Relationship Id="rId2" Type="http://schemas.openxmlformats.org/officeDocument/2006/relationships/slideMaster" Target="../slideMasters/slideMaster27.xml"/><Relationship Id="rId1" Type="http://schemas.openxmlformats.org/officeDocument/2006/relationships/tags" Target="../tags/tag256.xml"/></Relationships>
</file>

<file path=ppt/slideLayouts/_rels/slideLayout187.xml.rels><?xml version="1.0" encoding="UTF-8" standalone="yes"?>
<Relationships xmlns="http://schemas.openxmlformats.org/package/2006/relationships"><Relationship Id="rId2" Type="http://schemas.openxmlformats.org/officeDocument/2006/relationships/slideMaster" Target="../slideMasters/slideMaster27.xml"/><Relationship Id="rId1" Type="http://schemas.openxmlformats.org/officeDocument/2006/relationships/tags" Target="../tags/tag257.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tags" Target="../tags/tag258.xml"/><Relationship Id="rId4" Type="http://schemas.openxmlformats.org/officeDocument/2006/relationships/slideMaster" Target="../slideMasters/slideMaster2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3.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jpeg"/><Relationship Id="rId5" Type="http://schemas.openxmlformats.org/officeDocument/2006/relationships/slideMaster" Target="../slideMasters/slideMaster5.xml"/><Relationship Id="rId4" Type="http://schemas.openxmlformats.org/officeDocument/2006/relationships/tags" Target="../tags/tag6.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image" Target="../media/image3.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jpeg"/><Relationship Id="rId5" Type="http://schemas.openxmlformats.org/officeDocument/2006/relationships/slideMaster" Target="../slideMasters/slideMaster6.xml"/><Relationship Id="rId4" Type="http://schemas.openxmlformats.org/officeDocument/2006/relationships/tags" Target="../tags/tag17.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1.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image" Target="../media/image3.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2.jpeg"/><Relationship Id="rId5" Type="http://schemas.openxmlformats.org/officeDocument/2006/relationships/slideMaster" Target="../slideMasters/slideMaster7.xml"/><Relationship Id="rId4" Type="http://schemas.openxmlformats.org/officeDocument/2006/relationships/tags" Target="../tags/tag28.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4"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32.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33.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image" Target="../media/image3.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2.jpeg"/><Relationship Id="rId5" Type="http://schemas.openxmlformats.org/officeDocument/2006/relationships/slideMaster" Target="../slideMasters/slideMaster8.xml"/><Relationship Id="rId4" Type="http://schemas.openxmlformats.org/officeDocument/2006/relationships/tags" Target="../tags/tag42.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46.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47.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4"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55.xml"/><Relationship Id="rId7" Type="http://schemas.openxmlformats.org/officeDocument/2006/relationships/image" Target="../media/image3.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2.jpeg"/><Relationship Id="rId5" Type="http://schemas.openxmlformats.org/officeDocument/2006/relationships/slideMaster" Target="../slideMasters/slideMaster9.xml"/><Relationship Id="rId4" Type="http://schemas.openxmlformats.org/officeDocument/2006/relationships/tags" Target="../tags/tag56.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4"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60.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61.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69.xml"/><Relationship Id="rId7" Type="http://schemas.openxmlformats.org/officeDocument/2006/relationships/image" Target="../media/image3.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2.jpeg"/><Relationship Id="rId5" Type="http://schemas.openxmlformats.org/officeDocument/2006/relationships/slideMaster" Target="../slideMasters/slideMaster10.xml"/><Relationship Id="rId4" Type="http://schemas.openxmlformats.org/officeDocument/2006/relationships/tags" Target="../tags/tag70.xml"/></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4"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74.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75.xml"/></Relationships>
</file>

<file path=ppt/slideLayouts/_rels/slideLayout79.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4"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tags" Target="../tags/tag83.xml"/><Relationship Id="rId7" Type="http://schemas.openxmlformats.org/officeDocument/2006/relationships/image" Target="../media/image3.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2.jpeg"/><Relationship Id="rId5" Type="http://schemas.openxmlformats.org/officeDocument/2006/relationships/slideMaster" Target="../slideMasters/slideMaster11.xml"/><Relationship Id="rId4" Type="http://schemas.openxmlformats.org/officeDocument/2006/relationships/tags" Target="../tags/tag84.xml"/></Relationships>
</file>

<file path=ppt/slideLayouts/_rels/slideLayout81.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4"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88.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89.xml"/></Relationships>
</file>

<file path=ppt/slideLayouts/_rels/slideLayout84.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4"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image" Target="../media/image3.png"/><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2.jpeg"/><Relationship Id="rId5" Type="http://schemas.openxmlformats.org/officeDocument/2006/relationships/slideMaster" Target="../slideMasters/slideMaster12.xml"/><Relationship Id="rId4" Type="http://schemas.openxmlformats.org/officeDocument/2006/relationships/tags" Target="../tags/tag98.xml"/></Relationships>
</file>

<file path=ppt/slideLayouts/_rels/slideLayout86.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 Id="rId4"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02.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03.xml"/></Relationships>
</file>

<file path=ppt/slideLayouts/_rels/slideLayout89.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4"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tags" Target="../tags/tag111.xml"/><Relationship Id="rId7" Type="http://schemas.openxmlformats.org/officeDocument/2006/relationships/image" Target="../media/image3.png"/><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image" Target="../media/image2.jpeg"/><Relationship Id="rId5" Type="http://schemas.openxmlformats.org/officeDocument/2006/relationships/slideMaster" Target="../slideMasters/slideMaster13.xml"/><Relationship Id="rId4" Type="http://schemas.openxmlformats.org/officeDocument/2006/relationships/tags" Target="../tags/tag112.xml"/></Relationships>
</file>

<file path=ppt/slideLayouts/_rels/slideLayout91.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4"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116.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117.xml"/></Relationships>
</file>

<file path=ppt/slideLayouts/_rels/slideLayout94.xml.rels><?xml version="1.0" encoding="UTF-8" standalone="yes"?>
<Relationships xmlns="http://schemas.openxmlformats.org/package/2006/relationships"><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tags" Target="../tags/tag118.xml"/><Relationship Id="rId4"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3" Type="http://schemas.openxmlformats.org/officeDocument/2006/relationships/tags" Target="../tags/tag125.xml"/><Relationship Id="rId7" Type="http://schemas.openxmlformats.org/officeDocument/2006/relationships/image" Target="../media/image3.png"/><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image" Target="../media/image2.jpeg"/><Relationship Id="rId5" Type="http://schemas.openxmlformats.org/officeDocument/2006/relationships/slideMaster" Target="../slideMasters/slideMaster14.xml"/><Relationship Id="rId4" Type="http://schemas.openxmlformats.org/officeDocument/2006/relationships/tags" Target="../tags/tag126.xml"/></Relationships>
</file>

<file path=ppt/slideLayouts/_rels/slideLayout96.xml.rels><?xml version="1.0" encoding="UTF-8" standalone="yes"?>
<Relationships xmlns="http://schemas.openxmlformats.org/package/2006/relationships"><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 Id="rId4"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30.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31.xml"/></Relationships>
</file>

<file path=ppt/slideLayouts/_rels/slideLayout99.xml.rels><?xml version="1.0" encoding="UTF-8" standalone="yes"?>
<Relationships xmlns="http://schemas.openxmlformats.org/package/2006/relationships"><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tags" Target="../tags/tag132.xml"/><Relationship Id="rId4"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9"/>
          <p:cNvSpPr>
            <a:spLocks noChangeShapeType="1"/>
          </p:cNvSpPr>
          <p:nvPr/>
        </p:nvSpPr>
        <p:spPr bwMode="auto">
          <a:xfrm>
            <a:off x="527050" y="3430588"/>
            <a:ext cx="5500688" cy="0"/>
          </a:xfrm>
          <a:prstGeom prst="line">
            <a:avLst/>
          </a:prstGeom>
          <a:noFill/>
          <a:ln w="38100">
            <a:solidFill>
              <a:schemeClr val="tx1"/>
            </a:solidFill>
            <a:round/>
            <a:headEnd/>
            <a:tailEnd/>
          </a:ln>
          <a:effectLst/>
        </p:spPr>
        <p:txBody>
          <a:bodyPr wrap="none" anchor="ctr"/>
          <a:lstStyle/>
          <a:p>
            <a:pPr eaLnBrk="0" hangingPunct="0">
              <a:defRPr/>
            </a:pPr>
            <a:endParaRPr lang="en-US">
              <a:ea typeface="MS PGothic" pitchFamily="34" charset="-128"/>
              <a:cs typeface="+mn-cs"/>
            </a:endParaRPr>
          </a:p>
        </p:txBody>
      </p:sp>
      <p:pic>
        <p:nvPicPr>
          <p:cNvPr id="5" name="Picture 27"/>
          <p:cNvPicPr>
            <a:picLocks noChangeAspect="1" noChangeArrowheads="1"/>
          </p:cNvPicPr>
          <p:nvPr/>
        </p:nvPicPr>
        <p:blipFill>
          <a:blip r:embed="rId2" cstate="print"/>
          <a:srcRect/>
          <a:stretch>
            <a:fillRect/>
          </a:stretch>
        </p:blipFill>
        <p:spPr bwMode="auto">
          <a:xfrm>
            <a:off x="5508625" y="381000"/>
            <a:ext cx="3490913" cy="6316663"/>
          </a:xfrm>
          <a:prstGeom prst="rect">
            <a:avLst/>
          </a:prstGeom>
          <a:noFill/>
          <a:ln w="9525">
            <a:noFill/>
            <a:miter lim="800000"/>
            <a:headEnd/>
            <a:tailEnd/>
          </a:ln>
        </p:spPr>
      </p:pic>
      <p:sp>
        <p:nvSpPr>
          <p:cNvPr id="17410" name="Rectangle 2"/>
          <p:cNvSpPr>
            <a:spLocks noGrp="1" noChangeArrowheads="1"/>
          </p:cNvSpPr>
          <p:nvPr>
            <p:ph type="ctrTitle"/>
          </p:nvPr>
        </p:nvSpPr>
        <p:spPr>
          <a:xfrm>
            <a:off x="433917" y="1360489"/>
            <a:ext cx="5975048" cy="1933575"/>
          </a:xfrm>
        </p:spPr>
        <p:txBody>
          <a:bodyPr anchor="b"/>
          <a:lstStyle>
            <a:lvl1pPr>
              <a:defRPr sz="5000"/>
            </a:lvl1pPr>
          </a:lstStyle>
          <a:p>
            <a:r>
              <a:rPr lang="en-US" smtClean="0"/>
              <a:t>Click to edit Master title style</a:t>
            </a:r>
            <a:endParaRPr lang="en-US"/>
          </a:p>
        </p:txBody>
      </p:sp>
      <p:sp>
        <p:nvSpPr>
          <p:cNvPr id="17411" name="Rectangle 3"/>
          <p:cNvSpPr>
            <a:spLocks noGrp="1" noChangeArrowheads="1"/>
          </p:cNvSpPr>
          <p:nvPr>
            <p:ph type="subTitle" idx="1"/>
          </p:nvPr>
        </p:nvSpPr>
        <p:spPr>
          <a:xfrm>
            <a:off x="452060" y="3624263"/>
            <a:ext cx="5955392" cy="1752600"/>
          </a:xfrm>
        </p:spPr>
        <p:txBody>
          <a:bodyPr tIns="0"/>
          <a:lstStyle>
            <a:lvl1pPr marL="0" indent="0">
              <a:buFont typeface="Wingdings" pitchFamily="2" charset="2"/>
              <a:buNone/>
              <a:defRPr b="1"/>
            </a:lvl1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B1BEEC97-46A9-43F1-9269-88F93F357F60}" type="slidenum">
              <a:rPr lang="en-US"/>
              <a:pPr>
                <a:defRPr/>
              </a:pPr>
              <a:t>‹#›</a:t>
            </a:fld>
            <a:endParaRPr lang="en-US" dirty="0"/>
          </a:p>
        </p:txBody>
      </p:sp>
      <p:sp>
        <p:nvSpPr>
          <p:cNvPr id="5"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Line 9"/>
          <p:cNvSpPr>
            <a:spLocks noChangeShapeType="1"/>
          </p:cNvSpPr>
          <p:nvPr>
            <p:custDataLst>
              <p:tags r:id="rId1"/>
            </p:custDataLst>
          </p:nvPr>
        </p:nvSpPr>
        <p:spPr bwMode="auto">
          <a:xfrm>
            <a:off x="538163" y="3430588"/>
            <a:ext cx="80581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cs typeface="Arial" charset="0"/>
            </a:endParaRPr>
          </a:p>
        </p:txBody>
      </p:sp>
      <p:pic>
        <p:nvPicPr>
          <p:cNvPr id="6" name="Picture 3" descr="logo-and-stagecoach-lockup-ppt"/>
          <p:cNvPicPr>
            <a:picLocks noChangeAspect="1" noChangeArrowheads="1"/>
          </p:cNvPicPr>
          <p:nvPr/>
        </p:nvPicPr>
        <p:blipFill>
          <a:blip r:embed="rId6">
            <a:extLst>
              <a:ext uri="{28A0092B-C50C-407E-A947-70E740481C1C}">
                <a14:useLocalDpi xmlns:a14="http://schemas.microsoft.com/office/drawing/2010/main" val="0"/>
              </a:ext>
            </a:extLst>
          </a:blip>
          <a:srcRect t="79585"/>
          <a:stretch>
            <a:fillRect/>
          </a:stretch>
        </p:blipFill>
        <p:spPr bwMode="auto">
          <a:xfrm>
            <a:off x="5137150" y="5403850"/>
            <a:ext cx="36703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custDataLst>
              <p:tags r:id="rId2"/>
            </p:custDataLst>
          </p:nvPr>
        </p:nvSpPr>
        <p:spPr>
          <a:xfrm>
            <a:off x="546786" y="1305643"/>
            <a:ext cx="7772400" cy="1959882"/>
          </a:xfrm>
          <a:noFill/>
          <a:ln w="9525">
            <a:noFill/>
            <a:miter lim="800000"/>
            <a:headEnd/>
            <a:tailEnd/>
          </a:ln>
        </p:spPr>
        <p:txBody>
          <a:bodyPr anchor="b"/>
          <a:lstStyle>
            <a:lvl1pPr algn="l" rtl="0" eaLnBrk="1" fontAlgn="base" hangingPunct="1">
              <a:lnSpc>
                <a:spcPct val="105000"/>
              </a:lnSpc>
              <a:spcBef>
                <a:spcPct val="0"/>
              </a:spcBef>
              <a:spcAft>
                <a:spcPct val="0"/>
              </a:spcAft>
              <a:defRPr lang="en-US" sz="4800" dirty="0">
                <a:solidFill>
                  <a:schemeClr val="bg2"/>
                </a:solidFill>
                <a:latin typeface="+mj-lt"/>
                <a:ea typeface="+mj-ea"/>
                <a:cs typeface="+mj-cs"/>
              </a:defRPr>
            </a:lvl1pPr>
          </a:lstStyle>
          <a:p>
            <a:r>
              <a:rPr lang="en-US" smtClean="0"/>
              <a:t>Click to edit Master title style</a:t>
            </a:r>
            <a:endParaRPr lang="en-US" dirty="0"/>
          </a:p>
        </p:txBody>
      </p:sp>
      <p:sp>
        <p:nvSpPr>
          <p:cNvPr id="3" name="Subtitle 2"/>
          <p:cNvSpPr>
            <a:spLocks noGrp="1"/>
          </p:cNvSpPr>
          <p:nvPr>
            <p:ph type="subTitle" idx="1"/>
            <p:custDataLst>
              <p:tags r:id="rId3"/>
            </p:custDataLst>
          </p:nvPr>
        </p:nvSpPr>
        <p:spPr>
          <a:xfrm>
            <a:off x="546786" y="3657600"/>
            <a:ext cx="6400800" cy="914400"/>
          </a:xfrm>
          <a:noFill/>
          <a:ln w="9525">
            <a:noFill/>
            <a:miter lim="800000"/>
            <a:headEnd/>
            <a:tailEnd/>
          </a:ln>
          <a:effectLst/>
        </p:spPr>
        <p:txBody>
          <a:bodyPr rIns="91440" bIns="45720">
            <a:normAutofit/>
          </a:bodyPr>
          <a:lstStyle>
            <a:lvl1pPr marL="0" indent="0" algn="l" rtl="0" eaLnBrk="1" fontAlgn="base" hangingPunct="1">
              <a:lnSpc>
                <a:spcPct val="120000"/>
              </a:lnSpc>
              <a:spcBef>
                <a:spcPct val="20000"/>
              </a:spcBef>
              <a:spcAft>
                <a:spcPct val="0"/>
              </a:spcAft>
              <a:buFont typeface="Wingdings" pitchFamily="2" charset="2"/>
              <a:buNone/>
              <a:defRPr lang="en-US" sz="1800" b="1" baseline="0" dirty="0">
                <a:solidFill>
                  <a:srgbClr val="000000"/>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16"/>
          <p:cNvSpPr>
            <a:spLocks noGrp="1"/>
          </p:cNvSpPr>
          <p:nvPr>
            <p:ph type="body" sz="quarter" idx="15"/>
            <p:custDataLst>
              <p:tags r:id="rId4"/>
            </p:custDataLst>
          </p:nvPr>
        </p:nvSpPr>
        <p:spPr>
          <a:xfrm>
            <a:off x="546786" y="5275171"/>
            <a:ext cx="2819400" cy="762000"/>
          </a:xfrm>
        </p:spPr>
        <p:txBody>
          <a:bodyPr>
            <a:noAutofit/>
          </a:bodyPr>
          <a:lstStyle>
            <a:lvl1pPr marL="0" indent="0">
              <a:buNone/>
              <a:defRPr sz="1200">
                <a:solidFill>
                  <a:schemeClr val="bg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1299970533"/>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7730" y="319903"/>
            <a:ext cx="8229600" cy="1143000"/>
          </a:xfrm>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idx="1"/>
            <p:custDataLst>
              <p:tags r:id="rId2"/>
            </p:custDataLst>
          </p:nvPr>
        </p:nvSpPr>
        <p:spPr>
          <a:xfrm>
            <a:off x="547730" y="1646600"/>
            <a:ext cx="8229600" cy="5047672"/>
          </a:xfrm>
        </p:spPr>
        <p:txBody>
          <a:bodyPr/>
          <a:lstStyle>
            <a:lvl1pPr>
              <a:spcBef>
                <a:spcPts val="0"/>
              </a:spcBef>
              <a:defRPr sz="2200">
                <a:solidFill>
                  <a:schemeClr val="tx1"/>
                </a:solidFill>
              </a:defRPr>
            </a:lvl1pPr>
            <a:lvl2pPr marL="687388" indent="-342900">
              <a:spcBef>
                <a:spcPts val="0"/>
              </a:spcBef>
              <a:defRPr>
                <a:solidFill>
                  <a:schemeClr val="tx1"/>
                </a:solidFill>
              </a:defRPr>
            </a:lvl2pPr>
            <a:lvl3pPr marL="914400" indent="-227013">
              <a:spcBef>
                <a:spcPts val="0"/>
              </a:spcBef>
              <a:defRPr>
                <a:solidFill>
                  <a:schemeClr val="tx1"/>
                </a:solidFill>
              </a:defRPr>
            </a:lvl3pPr>
            <a:lvl4pPr marL="1141413" indent="-227013">
              <a:spcBef>
                <a:spcPts val="0"/>
              </a:spcBef>
              <a:defRPr>
                <a:solidFill>
                  <a:schemeClr val="tx1"/>
                </a:solidFill>
              </a:defRPr>
            </a:lvl4pPr>
            <a:lvl5pPr marL="1376363" indent="-234950">
              <a:spcBef>
                <a:spcPts val="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3163614849"/>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sz="half" idx="1"/>
          </p:nvPr>
        </p:nvSpPr>
        <p:spPr>
          <a:xfrm>
            <a:off x="547730" y="1647823"/>
            <a:ext cx="4024270" cy="4525963"/>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47783" y="1647823"/>
            <a:ext cx="4038600" cy="4525963"/>
          </a:xfrm>
        </p:spPr>
        <p:txBody>
          <a:bodyPr/>
          <a:lstStyle>
            <a:lvl1pPr>
              <a:defRPr sz="2200"/>
            </a:lvl1pPr>
            <a:lvl2pPr>
              <a:defRPr sz="20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806061760"/>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47730" y="1643942"/>
            <a:ext cx="4024270"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7730" y="2546048"/>
            <a:ext cx="4024270"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44608" y="1643942"/>
            <a:ext cx="4041775"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44608" y="2546048"/>
            <a:ext cx="4041775"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3511444797"/>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Divider text white">
    <p:spTree>
      <p:nvGrpSpPr>
        <p:cNvPr id="1" name=""/>
        <p:cNvGrpSpPr/>
        <p:nvPr/>
      </p:nvGrpSpPr>
      <p:grpSpPr>
        <a:xfrm>
          <a:off x="0" y="0"/>
          <a:ext cx="0" cy="0"/>
          <a:chOff x="0" y="0"/>
          <a:chExt cx="0" cy="0"/>
        </a:xfrm>
      </p:grpSpPr>
      <p:sp>
        <p:nvSpPr>
          <p:cNvPr id="3" name="Text Placeholder 2"/>
          <p:cNvSpPr>
            <a:spLocks noGrp="1"/>
          </p:cNvSpPr>
          <p:nvPr>
            <p:ph type="body" idx="1"/>
            <p:custDataLst>
              <p:tags r:id="rId1"/>
            </p:custDataLst>
          </p:nvPr>
        </p:nvSpPr>
        <p:spPr>
          <a:xfrm>
            <a:off x="551506" y="3383179"/>
            <a:ext cx="7772400" cy="533400"/>
          </a:xfrm>
        </p:spPr>
        <p:txBody>
          <a:bodyPr/>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Title 6"/>
          <p:cNvSpPr>
            <a:spLocks noGrp="1"/>
          </p:cNvSpPr>
          <p:nvPr>
            <p:ph type="title"/>
            <p:custDataLst>
              <p:tags r:id="rId2"/>
            </p:custDataLst>
          </p:nvPr>
        </p:nvSpPr>
        <p:spPr>
          <a:xfrm>
            <a:off x="551506" y="2159440"/>
            <a:ext cx="8343900" cy="1143000"/>
          </a:xfrm>
        </p:spPr>
        <p:txBody>
          <a:bodyPr anchor="b"/>
          <a:lstStyle>
            <a:lvl1pPr>
              <a:defRPr sz="4400">
                <a:solidFill>
                  <a:schemeClr val="tx2"/>
                </a:solidFill>
              </a:defRPr>
            </a:lvl1pPr>
          </a:lstStyle>
          <a:p>
            <a:r>
              <a:rPr lang="en-US" smtClean="0"/>
              <a:t>Click to edit Master title style</a:t>
            </a:r>
            <a:endParaRPr lang="en-US" dirty="0"/>
          </a:p>
        </p:txBody>
      </p:sp>
      <p:sp>
        <p:nvSpPr>
          <p:cNvPr id="14"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solidFill>
                  <a:schemeClr val="bg1"/>
                </a:solidFill>
              </a:defRPr>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27521677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9"/>
          <p:cNvSpPr>
            <a:spLocks noChangeShapeType="1"/>
          </p:cNvSpPr>
          <p:nvPr/>
        </p:nvSpPr>
        <p:spPr bwMode="auto">
          <a:xfrm>
            <a:off x="527050" y="3430588"/>
            <a:ext cx="5500688" cy="0"/>
          </a:xfrm>
          <a:prstGeom prst="line">
            <a:avLst/>
          </a:prstGeom>
          <a:noFill/>
          <a:ln w="38100">
            <a:solidFill>
              <a:schemeClr val="tx1"/>
            </a:solidFill>
            <a:round/>
            <a:headEnd/>
            <a:tailEnd/>
          </a:ln>
          <a:effectLst/>
        </p:spPr>
        <p:txBody>
          <a:bodyPr wrap="none" anchor="ctr"/>
          <a:lstStyle/>
          <a:p>
            <a:pPr eaLnBrk="0" hangingPunct="0">
              <a:defRPr/>
            </a:pPr>
            <a:endParaRPr lang="en-US">
              <a:ea typeface="MS PGothic" pitchFamily="34" charset="-128"/>
              <a:cs typeface="+mn-cs"/>
            </a:endParaRPr>
          </a:p>
        </p:txBody>
      </p:sp>
      <p:pic>
        <p:nvPicPr>
          <p:cNvPr id="5" name="Picture 27"/>
          <p:cNvPicPr>
            <a:picLocks noChangeAspect="1" noChangeArrowheads="1"/>
          </p:cNvPicPr>
          <p:nvPr/>
        </p:nvPicPr>
        <p:blipFill>
          <a:blip r:embed="rId2" cstate="print"/>
          <a:srcRect/>
          <a:stretch>
            <a:fillRect/>
          </a:stretch>
        </p:blipFill>
        <p:spPr bwMode="auto">
          <a:xfrm>
            <a:off x="5508625" y="381000"/>
            <a:ext cx="3490913" cy="6316663"/>
          </a:xfrm>
          <a:prstGeom prst="rect">
            <a:avLst/>
          </a:prstGeom>
          <a:noFill/>
          <a:ln w="9525">
            <a:noFill/>
            <a:miter lim="800000"/>
            <a:headEnd/>
            <a:tailEnd/>
          </a:ln>
        </p:spPr>
      </p:pic>
      <p:sp>
        <p:nvSpPr>
          <p:cNvPr id="17410" name="Rectangle 2"/>
          <p:cNvSpPr>
            <a:spLocks noGrp="1" noChangeArrowheads="1"/>
          </p:cNvSpPr>
          <p:nvPr>
            <p:ph type="ctrTitle"/>
          </p:nvPr>
        </p:nvSpPr>
        <p:spPr>
          <a:xfrm>
            <a:off x="433917" y="1360489"/>
            <a:ext cx="5975048" cy="1933575"/>
          </a:xfrm>
        </p:spPr>
        <p:txBody>
          <a:bodyPr anchor="b"/>
          <a:lstStyle>
            <a:lvl1pPr>
              <a:defRPr sz="5000"/>
            </a:lvl1pPr>
          </a:lstStyle>
          <a:p>
            <a:r>
              <a:rPr lang="en-US" smtClean="0"/>
              <a:t>Click to edit Master title style</a:t>
            </a:r>
            <a:endParaRPr lang="en-US"/>
          </a:p>
        </p:txBody>
      </p:sp>
      <p:sp>
        <p:nvSpPr>
          <p:cNvPr id="17411" name="Rectangle 3"/>
          <p:cNvSpPr>
            <a:spLocks noGrp="1" noChangeArrowheads="1"/>
          </p:cNvSpPr>
          <p:nvPr>
            <p:ph type="subTitle" idx="1"/>
          </p:nvPr>
        </p:nvSpPr>
        <p:spPr>
          <a:xfrm>
            <a:off x="452060" y="3624263"/>
            <a:ext cx="5955392" cy="1752600"/>
          </a:xfrm>
        </p:spPr>
        <p:txBody>
          <a:bodyPr tIns="0"/>
          <a:lstStyle>
            <a:lvl1pPr marL="0" indent="0">
              <a:buFont typeface="Wingdings" pitchFamily="2" charset="2"/>
              <a:buNone/>
              <a:defRPr b="1"/>
            </a:lvl1pPr>
          </a:lstStyle>
          <a:p>
            <a:r>
              <a:rPr lang="en-US" smtClean="0"/>
              <a:t>Click to edit Master subtitle style</a:t>
            </a:r>
            <a:endParaRPr lang="en-US"/>
          </a:p>
        </p:txBody>
      </p:sp>
    </p:spTree>
    <p:extLst>
      <p:ext uri="{BB962C8B-B14F-4D97-AF65-F5344CB8AC3E}">
        <p14:creationId xmlns:p14="http://schemas.microsoft.com/office/powerpoint/2010/main" val="8353583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8444C9CC-342E-40DF-A991-2D857D1273C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432598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690" y="4406901"/>
            <a:ext cx="7772703"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690" y="2906713"/>
            <a:ext cx="777270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97F10F77-8D66-4379-AB4D-B2F71D82A6F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09338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6941" y="1371600"/>
            <a:ext cx="4054929" cy="5086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7013" y="1371600"/>
            <a:ext cx="4054929" cy="5086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a:lvl1pPr>
          </a:lstStyle>
          <a:p>
            <a:pPr>
              <a:defRPr/>
            </a:pPr>
            <a:fld id="{9201E761-68DF-4BEA-9C51-10F788DA292C}" type="slidenum">
              <a:rPr lang="en-US">
                <a:solidFill>
                  <a:srgbClr val="000000"/>
                </a:solidFill>
              </a:rPr>
              <a:pPr>
                <a:defRPr/>
              </a:pPr>
              <a:t>‹#›</a:t>
            </a:fld>
            <a:endParaRPr lang="en-US" dirty="0">
              <a:solidFill>
                <a:srgbClr val="000000"/>
              </a:solidFill>
            </a:endParaRPr>
          </a:p>
        </p:txBody>
      </p:sp>
      <p:sp>
        <p:nvSpPr>
          <p:cNvPr id="6"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3895074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595" y="274638"/>
            <a:ext cx="823081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6595" y="1535113"/>
            <a:ext cx="40413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6595" y="2174875"/>
            <a:ext cx="40413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72" y="1535113"/>
            <a:ext cx="40428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4572" y="2174875"/>
            <a:ext cx="40428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defRPr/>
            </a:lvl1pPr>
          </a:lstStyle>
          <a:p>
            <a:pPr>
              <a:defRPr/>
            </a:pPr>
            <a:fld id="{9F93EA90-CBCC-49C5-879A-A93DAF392A93}" type="slidenum">
              <a:rPr lang="en-US">
                <a:solidFill>
                  <a:srgbClr val="000000"/>
                </a:solidFill>
              </a:rPr>
              <a:pPr>
                <a:defRPr/>
              </a:pPr>
              <a:t>‹#›</a:t>
            </a:fld>
            <a:endParaRPr lang="en-US" dirty="0">
              <a:solidFill>
                <a:srgbClr val="000000"/>
              </a:solidFill>
            </a:endParaRPr>
          </a:p>
        </p:txBody>
      </p:sp>
      <p:sp>
        <p:nvSpPr>
          <p:cNvPr id="8"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593898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8191" y="187326"/>
            <a:ext cx="2063750" cy="62706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5429" y="187326"/>
            <a:ext cx="6047619" cy="6270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984A4F6F-F4F5-448D-85BE-0E1CFFF57C99}" type="slidenum">
              <a:rPr lang="en-US"/>
              <a:pPr>
                <a:defRPr/>
              </a:pPr>
              <a:t>‹#›</a:t>
            </a:fld>
            <a:endParaRPr lang="en-US" dirty="0"/>
          </a:p>
        </p:txBody>
      </p:sp>
      <p:sp>
        <p:nvSpPr>
          <p:cNvPr id="5"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a:defRPr/>
            </a:lvl1pPr>
          </a:lstStyle>
          <a:p>
            <a:pPr>
              <a:defRPr/>
            </a:pPr>
            <a:fld id="{3429E518-2590-4064-8BCE-32CD4366789D}" type="slidenum">
              <a:rPr lang="en-US">
                <a:solidFill>
                  <a:srgbClr val="000000"/>
                </a:solidFill>
              </a:rPr>
              <a:pPr>
                <a:defRPr/>
              </a:pPr>
              <a:t>‹#›</a:t>
            </a:fld>
            <a:endParaRPr lang="en-US" dirty="0">
              <a:solidFill>
                <a:srgbClr val="000000"/>
              </a:solidFill>
            </a:endParaRPr>
          </a:p>
        </p:txBody>
      </p:sp>
      <p:sp>
        <p:nvSpPr>
          <p:cNvPr id="4"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28002199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F8DB66F7-D150-4472-BE63-57251DC1BB9B}" type="slidenum">
              <a:rPr lang="en-US">
                <a:solidFill>
                  <a:srgbClr val="000000"/>
                </a:solidFill>
              </a:rPr>
              <a:pPr>
                <a:defRPr/>
              </a:pPr>
              <a:t>‹#›</a:t>
            </a:fld>
            <a:endParaRPr lang="en-US" dirty="0">
              <a:solidFill>
                <a:srgbClr val="000000"/>
              </a:solidFill>
            </a:endParaRPr>
          </a:p>
        </p:txBody>
      </p:sp>
      <p:sp>
        <p:nvSpPr>
          <p:cNvPr id="3"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15116385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596" y="273050"/>
            <a:ext cx="300869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655"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596" y="1435101"/>
            <a:ext cx="300869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6939C020-D3F5-4D6F-9C05-F52601311E6A}" type="slidenum">
              <a:rPr lang="en-US">
                <a:solidFill>
                  <a:srgbClr val="000000"/>
                </a:solidFill>
              </a:rPr>
              <a:pPr>
                <a:defRPr/>
              </a:pPr>
              <a:t>‹#›</a:t>
            </a:fld>
            <a:endParaRPr lang="en-US" dirty="0">
              <a:solidFill>
                <a:srgbClr val="000000"/>
              </a:solidFill>
            </a:endParaRPr>
          </a:p>
        </p:txBody>
      </p:sp>
      <p:sp>
        <p:nvSpPr>
          <p:cNvPr id="6"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33512328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8" y="4800600"/>
            <a:ext cx="5486702"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1608" y="612775"/>
            <a:ext cx="548670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1608" y="5367338"/>
            <a:ext cx="548670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A94BD2C6-6A38-40F0-927D-EC1F7ECEA844}" type="slidenum">
              <a:rPr lang="en-US">
                <a:solidFill>
                  <a:srgbClr val="000000"/>
                </a:solidFill>
              </a:rPr>
              <a:pPr>
                <a:defRPr/>
              </a:pPr>
              <a:t>‹#›</a:t>
            </a:fld>
            <a:endParaRPr lang="en-US" dirty="0">
              <a:solidFill>
                <a:srgbClr val="000000"/>
              </a:solidFill>
            </a:endParaRPr>
          </a:p>
        </p:txBody>
      </p:sp>
      <p:sp>
        <p:nvSpPr>
          <p:cNvPr id="6"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1472281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B1BEEC97-46A9-43F1-9269-88F93F357F60}" type="slidenum">
              <a:rPr lang="en-US">
                <a:solidFill>
                  <a:srgbClr val="000000"/>
                </a:solidFill>
              </a:rPr>
              <a:pPr>
                <a:defRPr/>
              </a:pPr>
              <a:t>‹#›</a:t>
            </a:fld>
            <a:endParaRPr lang="en-US" dirty="0">
              <a:solidFill>
                <a:srgbClr val="000000"/>
              </a:solidFill>
            </a:endParaRPr>
          </a:p>
        </p:txBody>
      </p:sp>
      <p:sp>
        <p:nvSpPr>
          <p:cNvPr id="5"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37303545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8191" y="187326"/>
            <a:ext cx="2063750" cy="62706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5429" y="187326"/>
            <a:ext cx="6047619" cy="6270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984A4F6F-F4F5-448D-85BE-0E1CFFF57C99}" type="slidenum">
              <a:rPr lang="en-US">
                <a:solidFill>
                  <a:srgbClr val="000000"/>
                </a:solidFill>
              </a:rPr>
              <a:pPr>
                <a:defRPr/>
              </a:pPr>
              <a:t>‹#›</a:t>
            </a:fld>
            <a:endParaRPr lang="en-US" dirty="0">
              <a:solidFill>
                <a:srgbClr val="000000"/>
              </a:solidFill>
            </a:endParaRPr>
          </a:p>
        </p:txBody>
      </p:sp>
      <p:sp>
        <p:nvSpPr>
          <p:cNvPr id="5"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33807242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Line 9"/>
          <p:cNvSpPr>
            <a:spLocks noChangeShapeType="1"/>
          </p:cNvSpPr>
          <p:nvPr>
            <p:custDataLst>
              <p:tags r:id="rId1"/>
            </p:custDataLst>
          </p:nvPr>
        </p:nvSpPr>
        <p:spPr bwMode="auto">
          <a:xfrm>
            <a:off x="538163" y="3430588"/>
            <a:ext cx="80581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cs typeface="Arial" charset="0"/>
            </a:endParaRPr>
          </a:p>
        </p:txBody>
      </p:sp>
      <p:pic>
        <p:nvPicPr>
          <p:cNvPr id="6" name="Picture 3" descr="logo-and-stagecoach-lockup-ppt"/>
          <p:cNvPicPr>
            <a:picLocks noChangeAspect="1" noChangeArrowheads="1"/>
          </p:cNvPicPr>
          <p:nvPr/>
        </p:nvPicPr>
        <p:blipFill>
          <a:blip r:embed="rId6">
            <a:extLst>
              <a:ext uri="{28A0092B-C50C-407E-A947-70E740481C1C}">
                <a14:useLocalDpi xmlns:a14="http://schemas.microsoft.com/office/drawing/2010/main" val="0"/>
              </a:ext>
            </a:extLst>
          </a:blip>
          <a:srcRect t="79585"/>
          <a:stretch>
            <a:fillRect/>
          </a:stretch>
        </p:blipFill>
        <p:spPr bwMode="auto">
          <a:xfrm>
            <a:off x="5137150" y="5403850"/>
            <a:ext cx="36703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custDataLst>
              <p:tags r:id="rId2"/>
            </p:custDataLst>
          </p:nvPr>
        </p:nvSpPr>
        <p:spPr>
          <a:xfrm>
            <a:off x="546786" y="1305643"/>
            <a:ext cx="7772400" cy="1959882"/>
          </a:xfrm>
          <a:noFill/>
          <a:ln w="9525">
            <a:noFill/>
            <a:miter lim="800000"/>
            <a:headEnd/>
            <a:tailEnd/>
          </a:ln>
        </p:spPr>
        <p:txBody>
          <a:bodyPr anchor="b"/>
          <a:lstStyle>
            <a:lvl1pPr algn="l" rtl="0" eaLnBrk="1" fontAlgn="base" hangingPunct="1">
              <a:lnSpc>
                <a:spcPct val="105000"/>
              </a:lnSpc>
              <a:spcBef>
                <a:spcPct val="0"/>
              </a:spcBef>
              <a:spcAft>
                <a:spcPct val="0"/>
              </a:spcAft>
              <a:defRPr lang="en-US" sz="4800" dirty="0">
                <a:solidFill>
                  <a:schemeClr val="bg2"/>
                </a:solidFill>
                <a:latin typeface="+mj-lt"/>
                <a:ea typeface="+mj-ea"/>
                <a:cs typeface="+mj-cs"/>
              </a:defRPr>
            </a:lvl1pPr>
          </a:lstStyle>
          <a:p>
            <a:r>
              <a:rPr lang="en-US" smtClean="0"/>
              <a:t>Click to edit Master title style</a:t>
            </a:r>
            <a:endParaRPr lang="en-US" dirty="0"/>
          </a:p>
        </p:txBody>
      </p:sp>
      <p:sp>
        <p:nvSpPr>
          <p:cNvPr id="3" name="Subtitle 2"/>
          <p:cNvSpPr>
            <a:spLocks noGrp="1"/>
          </p:cNvSpPr>
          <p:nvPr>
            <p:ph type="subTitle" idx="1"/>
            <p:custDataLst>
              <p:tags r:id="rId3"/>
            </p:custDataLst>
          </p:nvPr>
        </p:nvSpPr>
        <p:spPr>
          <a:xfrm>
            <a:off x="546786" y="3657600"/>
            <a:ext cx="6400800" cy="914400"/>
          </a:xfrm>
          <a:noFill/>
          <a:ln w="9525">
            <a:noFill/>
            <a:miter lim="800000"/>
            <a:headEnd/>
            <a:tailEnd/>
          </a:ln>
          <a:effectLst/>
        </p:spPr>
        <p:txBody>
          <a:bodyPr rIns="91440" bIns="45720">
            <a:normAutofit/>
          </a:bodyPr>
          <a:lstStyle>
            <a:lvl1pPr marL="0" indent="0" algn="l" rtl="0" eaLnBrk="1" fontAlgn="base" hangingPunct="1">
              <a:lnSpc>
                <a:spcPct val="120000"/>
              </a:lnSpc>
              <a:spcBef>
                <a:spcPct val="20000"/>
              </a:spcBef>
              <a:spcAft>
                <a:spcPct val="0"/>
              </a:spcAft>
              <a:buFont typeface="Wingdings" pitchFamily="2" charset="2"/>
              <a:buNone/>
              <a:defRPr lang="en-US" sz="1800" b="1" baseline="0" dirty="0">
                <a:solidFill>
                  <a:srgbClr val="000000"/>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16"/>
          <p:cNvSpPr>
            <a:spLocks noGrp="1"/>
          </p:cNvSpPr>
          <p:nvPr>
            <p:ph type="body" sz="quarter" idx="15"/>
            <p:custDataLst>
              <p:tags r:id="rId4"/>
            </p:custDataLst>
          </p:nvPr>
        </p:nvSpPr>
        <p:spPr>
          <a:xfrm>
            <a:off x="546786" y="5275171"/>
            <a:ext cx="2819400" cy="762000"/>
          </a:xfrm>
        </p:spPr>
        <p:txBody>
          <a:bodyPr>
            <a:noAutofit/>
          </a:bodyPr>
          <a:lstStyle>
            <a:lvl1pPr marL="0" indent="0">
              <a:buNone/>
              <a:defRPr sz="1200">
                <a:solidFill>
                  <a:schemeClr val="bg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4029012130"/>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7730" y="319903"/>
            <a:ext cx="8229600" cy="1143000"/>
          </a:xfrm>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idx="1"/>
            <p:custDataLst>
              <p:tags r:id="rId2"/>
            </p:custDataLst>
          </p:nvPr>
        </p:nvSpPr>
        <p:spPr>
          <a:xfrm>
            <a:off x="547730" y="1646600"/>
            <a:ext cx="8229600" cy="5047672"/>
          </a:xfrm>
        </p:spPr>
        <p:txBody>
          <a:bodyPr/>
          <a:lstStyle>
            <a:lvl1pPr>
              <a:spcBef>
                <a:spcPts val="0"/>
              </a:spcBef>
              <a:defRPr sz="2200">
                <a:solidFill>
                  <a:schemeClr val="tx1"/>
                </a:solidFill>
              </a:defRPr>
            </a:lvl1pPr>
            <a:lvl2pPr marL="687388" indent="-342900">
              <a:spcBef>
                <a:spcPts val="0"/>
              </a:spcBef>
              <a:defRPr>
                <a:solidFill>
                  <a:schemeClr val="tx1"/>
                </a:solidFill>
              </a:defRPr>
            </a:lvl2pPr>
            <a:lvl3pPr marL="914400" indent="-227013">
              <a:spcBef>
                <a:spcPts val="0"/>
              </a:spcBef>
              <a:defRPr>
                <a:solidFill>
                  <a:schemeClr val="tx1"/>
                </a:solidFill>
              </a:defRPr>
            </a:lvl3pPr>
            <a:lvl4pPr marL="1141413" indent="-227013">
              <a:spcBef>
                <a:spcPts val="0"/>
              </a:spcBef>
              <a:defRPr>
                <a:solidFill>
                  <a:schemeClr val="tx1"/>
                </a:solidFill>
              </a:defRPr>
            </a:lvl4pPr>
            <a:lvl5pPr marL="1376363" indent="-234950">
              <a:spcBef>
                <a:spcPts val="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336010163"/>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sz="half" idx="1"/>
          </p:nvPr>
        </p:nvSpPr>
        <p:spPr>
          <a:xfrm>
            <a:off x="547730" y="1647823"/>
            <a:ext cx="4024270" cy="4525963"/>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47783" y="1647823"/>
            <a:ext cx="4038600" cy="4525963"/>
          </a:xfrm>
        </p:spPr>
        <p:txBody>
          <a:bodyPr/>
          <a:lstStyle>
            <a:lvl1pPr>
              <a:defRPr sz="2200"/>
            </a:lvl1pPr>
            <a:lvl2pPr>
              <a:defRPr sz="20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1331964370"/>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47730" y="1643942"/>
            <a:ext cx="4024270"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7730" y="2546048"/>
            <a:ext cx="4024270"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44608" y="1643942"/>
            <a:ext cx="4041775"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44608" y="2546048"/>
            <a:ext cx="4041775"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251920701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9"/>
          <p:cNvSpPr>
            <a:spLocks noChangeShapeType="1"/>
          </p:cNvSpPr>
          <p:nvPr/>
        </p:nvSpPr>
        <p:spPr bwMode="auto">
          <a:xfrm>
            <a:off x="527050" y="3430588"/>
            <a:ext cx="5500688" cy="0"/>
          </a:xfrm>
          <a:prstGeom prst="line">
            <a:avLst/>
          </a:prstGeom>
          <a:noFill/>
          <a:ln w="38100">
            <a:solidFill>
              <a:schemeClr val="tx1"/>
            </a:solidFill>
            <a:round/>
            <a:headEnd/>
            <a:tailEnd/>
          </a:ln>
          <a:effectLst/>
        </p:spPr>
        <p:txBody>
          <a:bodyPr wrap="none" anchor="ctr"/>
          <a:lstStyle/>
          <a:p>
            <a:pPr eaLnBrk="0" hangingPunct="0">
              <a:defRPr/>
            </a:pPr>
            <a:endParaRPr lang="en-US">
              <a:ea typeface="MS PGothic" pitchFamily="34" charset="-128"/>
              <a:cs typeface="+mn-cs"/>
            </a:endParaRPr>
          </a:p>
        </p:txBody>
      </p:sp>
      <p:pic>
        <p:nvPicPr>
          <p:cNvPr id="5" name="Picture 27"/>
          <p:cNvPicPr>
            <a:picLocks noChangeAspect="1" noChangeArrowheads="1"/>
          </p:cNvPicPr>
          <p:nvPr/>
        </p:nvPicPr>
        <p:blipFill>
          <a:blip r:embed="rId2" cstate="print"/>
          <a:srcRect/>
          <a:stretch>
            <a:fillRect/>
          </a:stretch>
        </p:blipFill>
        <p:spPr bwMode="auto">
          <a:xfrm>
            <a:off x="5508625" y="381000"/>
            <a:ext cx="3490913" cy="6316663"/>
          </a:xfrm>
          <a:prstGeom prst="rect">
            <a:avLst/>
          </a:prstGeom>
          <a:noFill/>
          <a:ln w="9525">
            <a:noFill/>
            <a:miter lim="800000"/>
            <a:headEnd/>
            <a:tailEnd/>
          </a:ln>
        </p:spPr>
      </p:pic>
      <p:sp>
        <p:nvSpPr>
          <p:cNvPr id="17410" name="Rectangle 2"/>
          <p:cNvSpPr>
            <a:spLocks noGrp="1" noChangeArrowheads="1"/>
          </p:cNvSpPr>
          <p:nvPr>
            <p:ph type="ctrTitle"/>
          </p:nvPr>
        </p:nvSpPr>
        <p:spPr>
          <a:xfrm>
            <a:off x="433917" y="1360489"/>
            <a:ext cx="5975048" cy="1933575"/>
          </a:xfrm>
        </p:spPr>
        <p:txBody>
          <a:bodyPr anchor="b"/>
          <a:lstStyle>
            <a:lvl1pPr>
              <a:defRPr sz="5000"/>
            </a:lvl1pPr>
          </a:lstStyle>
          <a:p>
            <a:r>
              <a:rPr lang="en-US" smtClean="0"/>
              <a:t>Click to edit Master title style</a:t>
            </a:r>
            <a:endParaRPr lang="en-US"/>
          </a:p>
        </p:txBody>
      </p:sp>
      <p:sp>
        <p:nvSpPr>
          <p:cNvPr id="17411" name="Rectangle 3"/>
          <p:cNvSpPr>
            <a:spLocks noGrp="1" noChangeArrowheads="1"/>
          </p:cNvSpPr>
          <p:nvPr>
            <p:ph type="subTitle" idx="1"/>
          </p:nvPr>
        </p:nvSpPr>
        <p:spPr>
          <a:xfrm>
            <a:off x="452060" y="3624263"/>
            <a:ext cx="5955392" cy="1752600"/>
          </a:xfrm>
        </p:spPr>
        <p:txBody>
          <a:bodyPr tIns="0"/>
          <a:lstStyle>
            <a:lvl1pPr marL="0" indent="0">
              <a:buFont typeface="Wingdings" pitchFamily="2" charset="2"/>
              <a:buNone/>
              <a:defRPr b="1"/>
            </a:lvl1pPr>
          </a:lstStyle>
          <a:p>
            <a:r>
              <a:rPr lang="en-US" smtClean="0"/>
              <a:t>Click to edit Master subtitle style</a:t>
            </a:r>
            <a:endParaRPr lang="en-US"/>
          </a:p>
        </p:txBody>
      </p:sp>
    </p:spTree>
    <p:extLst>
      <p:ext uri="{BB962C8B-B14F-4D97-AF65-F5344CB8AC3E}">
        <p14:creationId xmlns:p14="http://schemas.microsoft.com/office/powerpoint/2010/main" val="225486139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Divider text white">
    <p:spTree>
      <p:nvGrpSpPr>
        <p:cNvPr id="1" name=""/>
        <p:cNvGrpSpPr/>
        <p:nvPr/>
      </p:nvGrpSpPr>
      <p:grpSpPr>
        <a:xfrm>
          <a:off x="0" y="0"/>
          <a:ext cx="0" cy="0"/>
          <a:chOff x="0" y="0"/>
          <a:chExt cx="0" cy="0"/>
        </a:xfrm>
      </p:grpSpPr>
      <p:sp>
        <p:nvSpPr>
          <p:cNvPr id="3" name="Text Placeholder 2"/>
          <p:cNvSpPr>
            <a:spLocks noGrp="1"/>
          </p:cNvSpPr>
          <p:nvPr>
            <p:ph type="body" idx="1"/>
            <p:custDataLst>
              <p:tags r:id="rId1"/>
            </p:custDataLst>
          </p:nvPr>
        </p:nvSpPr>
        <p:spPr>
          <a:xfrm>
            <a:off x="551506" y="3383179"/>
            <a:ext cx="7772400" cy="533400"/>
          </a:xfrm>
        </p:spPr>
        <p:txBody>
          <a:bodyPr/>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Title 6"/>
          <p:cNvSpPr>
            <a:spLocks noGrp="1"/>
          </p:cNvSpPr>
          <p:nvPr>
            <p:ph type="title"/>
            <p:custDataLst>
              <p:tags r:id="rId2"/>
            </p:custDataLst>
          </p:nvPr>
        </p:nvSpPr>
        <p:spPr>
          <a:xfrm>
            <a:off x="551506" y="2159440"/>
            <a:ext cx="8343900" cy="1143000"/>
          </a:xfrm>
        </p:spPr>
        <p:txBody>
          <a:bodyPr anchor="b"/>
          <a:lstStyle>
            <a:lvl1pPr>
              <a:defRPr sz="4400">
                <a:solidFill>
                  <a:schemeClr val="tx2"/>
                </a:solidFill>
              </a:defRPr>
            </a:lvl1pPr>
          </a:lstStyle>
          <a:p>
            <a:r>
              <a:rPr lang="en-US" smtClean="0"/>
              <a:t>Click to edit Master title style</a:t>
            </a:r>
            <a:endParaRPr lang="en-US" dirty="0"/>
          </a:p>
        </p:txBody>
      </p:sp>
      <p:sp>
        <p:nvSpPr>
          <p:cNvPr id="14"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solidFill>
                  <a:schemeClr val="bg1"/>
                </a:solidFill>
              </a:defRPr>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193071984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Line 9"/>
          <p:cNvSpPr>
            <a:spLocks noChangeShapeType="1"/>
          </p:cNvSpPr>
          <p:nvPr>
            <p:custDataLst>
              <p:tags r:id="rId1"/>
            </p:custDataLst>
          </p:nvPr>
        </p:nvSpPr>
        <p:spPr bwMode="auto">
          <a:xfrm>
            <a:off x="538163" y="3430588"/>
            <a:ext cx="80581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cs typeface="Arial" charset="0"/>
            </a:endParaRPr>
          </a:p>
        </p:txBody>
      </p:sp>
      <p:pic>
        <p:nvPicPr>
          <p:cNvPr id="6" name="Picture 3" descr="logo-and-stagecoach-lockup-ppt"/>
          <p:cNvPicPr>
            <a:picLocks noChangeAspect="1" noChangeArrowheads="1"/>
          </p:cNvPicPr>
          <p:nvPr/>
        </p:nvPicPr>
        <p:blipFill>
          <a:blip r:embed="rId6">
            <a:extLst>
              <a:ext uri="{28A0092B-C50C-407E-A947-70E740481C1C}">
                <a14:useLocalDpi xmlns:a14="http://schemas.microsoft.com/office/drawing/2010/main" val="0"/>
              </a:ext>
            </a:extLst>
          </a:blip>
          <a:srcRect t="79585"/>
          <a:stretch>
            <a:fillRect/>
          </a:stretch>
        </p:blipFill>
        <p:spPr bwMode="auto">
          <a:xfrm>
            <a:off x="5137150" y="5403850"/>
            <a:ext cx="36703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custDataLst>
              <p:tags r:id="rId2"/>
            </p:custDataLst>
          </p:nvPr>
        </p:nvSpPr>
        <p:spPr>
          <a:xfrm>
            <a:off x="546786" y="1305643"/>
            <a:ext cx="7772400" cy="1959882"/>
          </a:xfrm>
          <a:noFill/>
          <a:ln w="9525">
            <a:noFill/>
            <a:miter lim="800000"/>
            <a:headEnd/>
            <a:tailEnd/>
          </a:ln>
        </p:spPr>
        <p:txBody>
          <a:bodyPr anchor="b"/>
          <a:lstStyle>
            <a:lvl1pPr algn="l" rtl="0" eaLnBrk="1" fontAlgn="base" hangingPunct="1">
              <a:lnSpc>
                <a:spcPct val="105000"/>
              </a:lnSpc>
              <a:spcBef>
                <a:spcPct val="0"/>
              </a:spcBef>
              <a:spcAft>
                <a:spcPct val="0"/>
              </a:spcAft>
              <a:defRPr lang="en-US" sz="4800" dirty="0">
                <a:solidFill>
                  <a:schemeClr val="bg2"/>
                </a:solidFill>
                <a:latin typeface="+mj-lt"/>
                <a:ea typeface="+mj-ea"/>
                <a:cs typeface="+mj-cs"/>
              </a:defRPr>
            </a:lvl1pPr>
          </a:lstStyle>
          <a:p>
            <a:r>
              <a:rPr lang="en-US" smtClean="0"/>
              <a:t>Click to edit Master title style</a:t>
            </a:r>
            <a:endParaRPr lang="en-US" dirty="0"/>
          </a:p>
        </p:txBody>
      </p:sp>
      <p:sp>
        <p:nvSpPr>
          <p:cNvPr id="3" name="Subtitle 2"/>
          <p:cNvSpPr>
            <a:spLocks noGrp="1"/>
          </p:cNvSpPr>
          <p:nvPr>
            <p:ph type="subTitle" idx="1"/>
            <p:custDataLst>
              <p:tags r:id="rId3"/>
            </p:custDataLst>
          </p:nvPr>
        </p:nvSpPr>
        <p:spPr>
          <a:xfrm>
            <a:off x="546786" y="3657600"/>
            <a:ext cx="6400800" cy="914400"/>
          </a:xfrm>
          <a:noFill/>
          <a:ln w="9525">
            <a:noFill/>
            <a:miter lim="800000"/>
            <a:headEnd/>
            <a:tailEnd/>
          </a:ln>
          <a:effectLst/>
        </p:spPr>
        <p:txBody>
          <a:bodyPr rIns="91440" bIns="45720">
            <a:normAutofit/>
          </a:bodyPr>
          <a:lstStyle>
            <a:lvl1pPr marL="0" indent="0" algn="l" rtl="0" eaLnBrk="1" fontAlgn="base" hangingPunct="1">
              <a:lnSpc>
                <a:spcPct val="120000"/>
              </a:lnSpc>
              <a:spcBef>
                <a:spcPct val="20000"/>
              </a:spcBef>
              <a:spcAft>
                <a:spcPct val="0"/>
              </a:spcAft>
              <a:buFont typeface="Wingdings" pitchFamily="2" charset="2"/>
              <a:buNone/>
              <a:defRPr lang="en-US" sz="1800" b="1" baseline="0" dirty="0">
                <a:solidFill>
                  <a:srgbClr val="000000"/>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16"/>
          <p:cNvSpPr>
            <a:spLocks noGrp="1"/>
          </p:cNvSpPr>
          <p:nvPr>
            <p:ph type="body" sz="quarter" idx="15"/>
            <p:custDataLst>
              <p:tags r:id="rId4"/>
            </p:custDataLst>
          </p:nvPr>
        </p:nvSpPr>
        <p:spPr>
          <a:xfrm>
            <a:off x="546786" y="5275171"/>
            <a:ext cx="2819400" cy="762000"/>
          </a:xfrm>
        </p:spPr>
        <p:txBody>
          <a:bodyPr>
            <a:noAutofit/>
          </a:bodyPr>
          <a:lstStyle>
            <a:lvl1pPr marL="0" indent="0">
              <a:buNone/>
              <a:defRPr sz="1200">
                <a:solidFill>
                  <a:schemeClr val="bg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750219239"/>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7730" y="319903"/>
            <a:ext cx="8229600" cy="1143000"/>
          </a:xfrm>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idx="1"/>
            <p:custDataLst>
              <p:tags r:id="rId2"/>
            </p:custDataLst>
          </p:nvPr>
        </p:nvSpPr>
        <p:spPr>
          <a:xfrm>
            <a:off x="547730" y="1646600"/>
            <a:ext cx="8229600" cy="5047672"/>
          </a:xfrm>
        </p:spPr>
        <p:txBody>
          <a:bodyPr/>
          <a:lstStyle>
            <a:lvl1pPr>
              <a:spcBef>
                <a:spcPts val="0"/>
              </a:spcBef>
              <a:defRPr sz="2200">
                <a:solidFill>
                  <a:schemeClr val="tx1"/>
                </a:solidFill>
              </a:defRPr>
            </a:lvl1pPr>
            <a:lvl2pPr marL="687388" indent="-342900">
              <a:spcBef>
                <a:spcPts val="0"/>
              </a:spcBef>
              <a:defRPr>
                <a:solidFill>
                  <a:schemeClr val="tx1"/>
                </a:solidFill>
              </a:defRPr>
            </a:lvl2pPr>
            <a:lvl3pPr marL="914400" indent="-227013">
              <a:spcBef>
                <a:spcPts val="0"/>
              </a:spcBef>
              <a:defRPr>
                <a:solidFill>
                  <a:schemeClr val="tx1"/>
                </a:solidFill>
              </a:defRPr>
            </a:lvl3pPr>
            <a:lvl4pPr marL="1141413" indent="-227013">
              <a:spcBef>
                <a:spcPts val="0"/>
              </a:spcBef>
              <a:defRPr>
                <a:solidFill>
                  <a:schemeClr val="tx1"/>
                </a:solidFill>
              </a:defRPr>
            </a:lvl4pPr>
            <a:lvl5pPr marL="1376363" indent="-234950">
              <a:spcBef>
                <a:spcPts val="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4046194361"/>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sz="half" idx="1"/>
          </p:nvPr>
        </p:nvSpPr>
        <p:spPr>
          <a:xfrm>
            <a:off x="547730" y="1647823"/>
            <a:ext cx="4024270" cy="4525963"/>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47783" y="1647823"/>
            <a:ext cx="4038600" cy="4525963"/>
          </a:xfrm>
        </p:spPr>
        <p:txBody>
          <a:bodyPr/>
          <a:lstStyle>
            <a:lvl1pPr>
              <a:defRPr sz="2200"/>
            </a:lvl1pPr>
            <a:lvl2pPr>
              <a:defRPr sz="20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2003356889"/>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47730" y="1643942"/>
            <a:ext cx="4024270"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7730" y="2546048"/>
            <a:ext cx="4024270"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44608" y="1643942"/>
            <a:ext cx="4041775"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44608" y="2546048"/>
            <a:ext cx="4041775"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3574156016"/>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Divider text white">
    <p:spTree>
      <p:nvGrpSpPr>
        <p:cNvPr id="1" name=""/>
        <p:cNvGrpSpPr/>
        <p:nvPr/>
      </p:nvGrpSpPr>
      <p:grpSpPr>
        <a:xfrm>
          <a:off x="0" y="0"/>
          <a:ext cx="0" cy="0"/>
          <a:chOff x="0" y="0"/>
          <a:chExt cx="0" cy="0"/>
        </a:xfrm>
      </p:grpSpPr>
      <p:sp>
        <p:nvSpPr>
          <p:cNvPr id="3" name="Text Placeholder 2"/>
          <p:cNvSpPr>
            <a:spLocks noGrp="1"/>
          </p:cNvSpPr>
          <p:nvPr>
            <p:ph type="body" idx="1"/>
            <p:custDataLst>
              <p:tags r:id="rId1"/>
            </p:custDataLst>
          </p:nvPr>
        </p:nvSpPr>
        <p:spPr>
          <a:xfrm>
            <a:off x="551506" y="3383179"/>
            <a:ext cx="7772400" cy="533400"/>
          </a:xfrm>
        </p:spPr>
        <p:txBody>
          <a:bodyPr/>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Title 6"/>
          <p:cNvSpPr>
            <a:spLocks noGrp="1"/>
          </p:cNvSpPr>
          <p:nvPr>
            <p:ph type="title"/>
            <p:custDataLst>
              <p:tags r:id="rId2"/>
            </p:custDataLst>
          </p:nvPr>
        </p:nvSpPr>
        <p:spPr>
          <a:xfrm>
            <a:off x="551506" y="2159440"/>
            <a:ext cx="8343900" cy="1143000"/>
          </a:xfrm>
        </p:spPr>
        <p:txBody>
          <a:bodyPr anchor="b"/>
          <a:lstStyle>
            <a:lvl1pPr>
              <a:defRPr sz="4400">
                <a:solidFill>
                  <a:schemeClr val="tx2"/>
                </a:solidFill>
              </a:defRPr>
            </a:lvl1pPr>
          </a:lstStyle>
          <a:p>
            <a:r>
              <a:rPr lang="en-US" smtClean="0"/>
              <a:t>Click to edit Master title style</a:t>
            </a:r>
            <a:endParaRPr lang="en-US" dirty="0"/>
          </a:p>
        </p:txBody>
      </p:sp>
      <p:sp>
        <p:nvSpPr>
          <p:cNvPr id="14"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solidFill>
                  <a:schemeClr val="bg1"/>
                </a:solidFill>
              </a:defRPr>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35425534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Line 9"/>
          <p:cNvSpPr>
            <a:spLocks noChangeShapeType="1"/>
          </p:cNvSpPr>
          <p:nvPr>
            <p:custDataLst>
              <p:tags r:id="rId1"/>
            </p:custDataLst>
          </p:nvPr>
        </p:nvSpPr>
        <p:spPr bwMode="auto">
          <a:xfrm>
            <a:off x="538163" y="3430588"/>
            <a:ext cx="80581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cs typeface="Arial" charset="0"/>
            </a:endParaRPr>
          </a:p>
        </p:txBody>
      </p:sp>
      <p:pic>
        <p:nvPicPr>
          <p:cNvPr id="6" name="Picture 3" descr="logo-and-stagecoach-lockup-ppt"/>
          <p:cNvPicPr>
            <a:picLocks noChangeAspect="1" noChangeArrowheads="1"/>
          </p:cNvPicPr>
          <p:nvPr/>
        </p:nvPicPr>
        <p:blipFill>
          <a:blip r:embed="rId6">
            <a:extLst>
              <a:ext uri="{28A0092B-C50C-407E-A947-70E740481C1C}">
                <a14:useLocalDpi xmlns:a14="http://schemas.microsoft.com/office/drawing/2010/main" val="0"/>
              </a:ext>
            </a:extLst>
          </a:blip>
          <a:srcRect t="79585"/>
          <a:stretch>
            <a:fillRect/>
          </a:stretch>
        </p:blipFill>
        <p:spPr bwMode="auto">
          <a:xfrm>
            <a:off x="5137150" y="5403850"/>
            <a:ext cx="36703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custDataLst>
              <p:tags r:id="rId2"/>
            </p:custDataLst>
          </p:nvPr>
        </p:nvSpPr>
        <p:spPr>
          <a:xfrm>
            <a:off x="546786" y="1305643"/>
            <a:ext cx="7772400" cy="1959882"/>
          </a:xfrm>
          <a:noFill/>
          <a:ln w="9525">
            <a:noFill/>
            <a:miter lim="800000"/>
            <a:headEnd/>
            <a:tailEnd/>
          </a:ln>
        </p:spPr>
        <p:txBody>
          <a:bodyPr anchor="b"/>
          <a:lstStyle>
            <a:lvl1pPr algn="l" rtl="0" eaLnBrk="1" fontAlgn="base" hangingPunct="1">
              <a:lnSpc>
                <a:spcPct val="105000"/>
              </a:lnSpc>
              <a:spcBef>
                <a:spcPct val="0"/>
              </a:spcBef>
              <a:spcAft>
                <a:spcPct val="0"/>
              </a:spcAft>
              <a:defRPr lang="en-US" sz="4800" dirty="0">
                <a:solidFill>
                  <a:schemeClr val="bg2"/>
                </a:solidFill>
                <a:latin typeface="+mj-lt"/>
                <a:ea typeface="+mj-ea"/>
                <a:cs typeface="+mj-cs"/>
              </a:defRPr>
            </a:lvl1pPr>
          </a:lstStyle>
          <a:p>
            <a:r>
              <a:rPr lang="en-US" smtClean="0"/>
              <a:t>Click to edit Master title style</a:t>
            </a:r>
            <a:endParaRPr lang="en-US" dirty="0"/>
          </a:p>
        </p:txBody>
      </p:sp>
      <p:sp>
        <p:nvSpPr>
          <p:cNvPr id="3" name="Subtitle 2"/>
          <p:cNvSpPr>
            <a:spLocks noGrp="1"/>
          </p:cNvSpPr>
          <p:nvPr>
            <p:ph type="subTitle" idx="1"/>
            <p:custDataLst>
              <p:tags r:id="rId3"/>
            </p:custDataLst>
          </p:nvPr>
        </p:nvSpPr>
        <p:spPr>
          <a:xfrm>
            <a:off x="546786" y="3657600"/>
            <a:ext cx="6400800" cy="914400"/>
          </a:xfrm>
          <a:noFill/>
          <a:ln w="9525">
            <a:noFill/>
            <a:miter lim="800000"/>
            <a:headEnd/>
            <a:tailEnd/>
          </a:ln>
          <a:effectLst/>
        </p:spPr>
        <p:txBody>
          <a:bodyPr rIns="91440" bIns="45720">
            <a:normAutofit/>
          </a:bodyPr>
          <a:lstStyle>
            <a:lvl1pPr marL="0" indent="0" algn="l" rtl="0" eaLnBrk="1" fontAlgn="base" hangingPunct="1">
              <a:lnSpc>
                <a:spcPct val="120000"/>
              </a:lnSpc>
              <a:spcBef>
                <a:spcPct val="20000"/>
              </a:spcBef>
              <a:spcAft>
                <a:spcPct val="0"/>
              </a:spcAft>
              <a:buFont typeface="Wingdings" pitchFamily="2" charset="2"/>
              <a:buNone/>
              <a:defRPr lang="en-US" sz="1800" b="1" baseline="0" dirty="0">
                <a:solidFill>
                  <a:srgbClr val="000000"/>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16"/>
          <p:cNvSpPr>
            <a:spLocks noGrp="1"/>
          </p:cNvSpPr>
          <p:nvPr>
            <p:ph type="body" sz="quarter" idx="15"/>
            <p:custDataLst>
              <p:tags r:id="rId4"/>
            </p:custDataLst>
          </p:nvPr>
        </p:nvSpPr>
        <p:spPr>
          <a:xfrm>
            <a:off x="546786" y="5275171"/>
            <a:ext cx="2819400" cy="762000"/>
          </a:xfrm>
        </p:spPr>
        <p:txBody>
          <a:bodyPr>
            <a:noAutofit/>
          </a:bodyPr>
          <a:lstStyle>
            <a:lvl1pPr marL="0" indent="0">
              <a:buNone/>
              <a:defRPr sz="1200">
                <a:solidFill>
                  <a:schemeClr val="bg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4081633650"/>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7730" y="319903"/>
            <a:ext cx="8229600" cy="1143000"/>
          </a:xfrm>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idx="1"/>
            <p:custDataLst>
              <p:tags r:id="rId2"/>
            </p:custDataLst>
          </p:nvPr>
        </p:nvSpPr>
        <p:spPr>
          <a:xfrm>
            <a:off x="547730" y="1646600"/>
            <a:ext cx="8229600" cy="5047672"/>
          </a:xfrm>
        </p:spPr>
        <p:txBody>
          <a:bodyPr/>
          <a:lstStyle>
            <a:lvl1pPr>
              <a:spcBef>
                <a:spcPts val="0"/>
              </a:spcBef>
              <a:defRPr sz="2200">
                <a:solidFill>
                  <a:schemeClr val="tx1"/>
                </a:solidFill>
              </a:defRPr>
            </a:lvl1pPr>
            <a:lvl2pPr marL="687388" indent="-342900">
              <a:spcBef>
                <a:spcPts val="0"/>
              </a:spcBef>
              <a:defRPr>
                <a:solidFill>
                  <a:schemeClr val="tx1"/>
                </a:solidFill>
              </a:defRPr>
            </a:lvl2pPr>
            <a:lvl3pPr marL="914400" indent="-227013">
              <a:spcBef>
                <a:spcPts val="0"/>
              </a:spcBef>
              <a:defRPr>
                <a:solidFill>
                  <a:schemeClr val="tx1"/>
                </a:solidFill>
              </a:defRPr>
            </a:lvl3pPr>
            <a:lvl4pPr marL="1141413" indent="-227013">
              <a:spcBef>
                <a:spcPts val="0"/>
              </a:spcBef>
              <a:defRPr>
                <a:solidFill>
                  <a:schemeClr val="tx1"/>
                </a:solidFill>
              </a:defRPr>
            </a:lvl4pPr>
            <a:lvl5pPr marL="1376363" indent="-234950">
              <a:spcBef>
                <a:spcPts val="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3108523824"/>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sz="half" idx="1"/>
          </p:nvPr>
        </p:nvSpPr>
        <p:spPr>
          <a:xfrm>
            <a:off x="547730" y="1647823"/>
            <a:ext cx="4024270" cy="4525963"/>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47783" y="1647823"/>
            <a:ext cx="4038600" cy="4525963"/>
          </a:xfrm>
        </p:spPr>
        <p:txBody>
          <a:bodyPr/>
          <a:lstStyle>
            <a:lvl1pPr>
              <a:defRPr sz="2200"/>
            </a:lvl1pPr>
            <a:lvl2pPr>
              <a:defRPr sz="20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1316162118"/>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47730" y="1643942"/>
            <a:ext cx="4024270"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7730" y="2546048"/>
            <a:ext cx="4024270"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44608" y="1643942"/>
            <a:ext cx="4041775"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44608" y="2546048"/>
            <a:ext cx="4041775"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250758956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65BE81E7-067F-4C91-A1F0-B483A2ED836D}" type="slidenum">
              <a:rPr lang="en-US">
                <a:solidFill>
                  <a:srgbClr val="000000"/>
                </a:solidFill>
              </a:rPr>
              <a:pPr>
                <a:defRPr/>
              </a:pPr>
              <a:t>‹#›</a:t>
            </a:fld>
            <a:endParaRPr lang="en-US" dirty="0">
              <a:solidFill>
                <a:srgbClr val="000000"/>
              </a:solidFill>
            </a:endParaRPr>
          </a:p>
        </p:txBody>
      </p:sp>
      <p:sp>
        <p:nvSpPr>
          <p:cNvPr id="5"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22157193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Divider text white">
    <p:spTree>
      <p:nvGrpSpPr>
        <p:cNvPr id="1" name=""/>
        <p:cNvGrpSpPr/>
        <p:nvPr/>
      </p:nvGrpSpPr>
      <p:grpSpPr>
        <a:xfrm>
          <a:off x="0" y="0"/>
          <a:ext cx="0" cy="0"/>
          <a:chOff x="0" y="0"/>
          <a:chExt cx="0" cy="0"/>
        </a:xfrm>
      </p:grpSpPr>
      <p:sp>
        <p:nvSpPr>
          <p:cNvPr id="3" name="Text Placeholder 2"/>
          <p:cNvSpPr>
            <a:spLocks noGrp="1"/>
          </p:cNvSpPr>
          <p:nvPr>
            <p:ph type="body" idx="1"/>
            <p:custDataLst>
              <p:tags r:id="rId1"/>
            </p:custDataLst>
          </p:nvPr>
        </p:nvSpPr>
        <p:spPr>
          <a:xfrm>
            <a:off x="551506" y="3383179"/>
            <a:ext cx="7772400" cy="533400"/>
          </a:xfrm>
        </p:spPr>
        <p:txBody>
          <a:bodyPr/>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Title 6"/>
          <p:cNvSpPr>
            <a:spLocks noGrp="1"/>
          </p:cNvSpPr>
          <p:nvPr>
            <p:ph type="title"/>
            <p:custDataLst>
              <p:tags r:id="rId2"/>
            </p:custDataLst>
          </p:nvPr>
        </p:nvSpPr>
        <p:spPr>
          <a:xfrm>
            <a:off x="551506" y="2159440"/>
            <a:ext cx="8343900" cy="1143000"/>
          </a:xfrm>
        </p:spPr>
        <p:txBody>
          <a:bodyPr anchor="b"/>
          <a:lstStyle>
            <a:lvl1pPr>
              <a:defRPr sz="4400">
                <a:solidFill>
                  <a:schemeClr val="tx2"/>
                </a:solidFill>
              </a:defRPr>
            </a:lvl1pPr>
          </a:lstStyle>
          <a:p>
            <a:r>
              <a:rPr lang="en-US" smtClean="0"/>
              <a:t>Click to edit Master title style</a:t>
            </a:r>
            <a:endParaRPr lang="en-US" dirty="0"/>
          </a:p>
        </p:txBody>
      </p:sp>
      <p:sp>
        <p:nvSpPr>
          <p:cNvPr id="14"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solidFill>
                  <a:schemeClr val="bg1"/>
                </a:solidFill>
              </a:defRPr>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121485372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Line 9"/>
          <p:cNvSpPr>
            <a:spLocks noChangeShapeType="1"/>
          </p:cNvSpPr>
          <p:nvPr>
            <p:custDataLst>
              <p:tags r:id="rId1"/>
            </p:custDataLst>
          </p:nvPr>
        </p:nvSpPr>
        <p:spPr bwMode="auto">
          <a:xfrm>
            <a:off x="538163" y="3430588"/>
            <a:ext cx="80581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cs typeface="Arial" charset="0"/>
            </a:endParaRPr>
          </a:p>
        </p:txBody>
      </p:sp>
      <p:pic>
        <p:nvPicPr>
          <p:cNvPr id="6" name="Picture 3" descr="logo-and-stagecoach-lockup-ppt"/>
          <p:cNvPicPr>
            <a:picLocks noChangeAspect="1" noChangeArrowheads="1"/>
          </p:cNvPicPr>
          <p:nvPr/>
        </p:nvPicPr>
        <p:blipFill>
          <a:blip r:embed="rId6">
            <a:extLst>
              <a:ext uri="{28A0092B-C50C-407E-A947-70E740481C1C}">
                <a14:useLocalDpi xmlns:a14="http://schemas.microsoft.com/office/drawing/2010/main" val="0"/>
              </a:ext>
            </a:extLst>
          </a:blip>
          <a:srcRect t="79585"/>
          <a:stretch>
            <a:fillRect/>
          </a:stretch>
        </p:blipFill>
        <p:spPr bwMode="auto">
          <a:xfrm>
            <a:off x="5137150" y="5403850"/>
            <a:ext cx="36703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custDataLst>
              <p:tags r:id="rId2"/>
            </p:custDataLst>
          </p:nvPr>
        </p:nvSpPr>
        <p:spPr>
          <a:xfrm>
            <a:off x="546786" y="1305643"/>
            <a:ext cx="7772400" cy="1959882"/>
          </a:xfrm>
          <a:noFill/>
          <a:ln w="9525">
            <a:noFill/>
            <a:miter lim="800000"/>
            <a:headEnd/>
            <a:tailEnd/>
          </a:ln>
        </p:spPr>
        <p:txBody>
          <a:bodyPr anchor="b"/>
          <a:lstStyle>
            <a:lvl1pPr algn="l" rtl="0" eaLnBrk="1" fontAlgn="base" hangingPunct="1">
              <a:lnSpc>
                <a:spcPct val="105000"/>
              </a:lnSpc>
              <a:spcBef>
                <a:spcPct val="0"/>
              </a:spcBef>
              <a:spcAft>
                <a:spcPct val="0"/>
              </a:spcAft>
              <a:defRPr lang="en-US" sz="4800" dirty="0">
                <a:solidFill>
                  <a:schemeClr val="bg2"/>
                </a:solidFill>
                <a:latin typeface="+mj-lt"/>
                <a:ea typeface="+mj-ea"/>
                <a:cs typeface="+mj-cs"/>
              </a:defRPr>
            </a:lvl1pPr>
          </a:lstStyle>
          <a:p>
            <a:r>
              <a:rPr lang="en-US" smtClean="0"/>
              <a:t>Click to edit Master title style</a:t>
            </a:r>
            <a:endParaRPr lang="en-US" dirty="0"/>
          </a:p>
        </p:txBody>
      </p:sp>
      <p:sp>
        <p:nvSpPr>
          <p:cNvPr id="3" name="Subtitle 2"/>
          <p:cNvSpPr>
            <a:spLocks noGrp="1"/>
          </p:cNvSpPr>
          <p:nvPr>
            <p:ph type="subTitle" idx="1"/>
            <p:custDataLst>
              <p:tags r:id="rId3"/>
            </p:custDataLst>
          </p:nvPr>
        </p:nvSpPr>
        <p:spPr>
          <a:xfrm>
            <a:off x="546786" y="3657600"/>
            <a:ext cx="6400800" cy="914400"/>
          </a:xfrm>
          <a:noFill/>
          <a:ln w="9525">
            <a:noFill/>
            <a:miter lim="800000"/>
            <a:headEnd/>
            <a:tailEnd/>
          </a:ln>
          <a:effectLst/>
        </p:spPr>
        <p:txBody>
          <a:bodyPr rIns="91440" bIns="45720">
            <a:normAutofit/>
          </a:bodyPr>
          <a:lstStyle>
            <a:lvl1pPr marL="0" indent="0" algn="l" rtl="0" eaLnBrk="1" fontAlgn="base" hangingPunct="1">
              <a:lnSpc>
                <a:spcPct val="120000"/>
              </a:lnSpc>
              <a:spcBef>
                <a:spcPct val="20000"/>
              </a:spcBef>
              <a:spcAft>
                <a:spcPct val="0"/>
              </a:spcAft>
              <a:buFont typeface="Wingdings" pitchFamily="2" charset="2"/>
              <a:buNone/>
              <a:defRPr lang="en-US" sz="1800" b="1" baseline="0" dirty="0">
                <a:solidFill>
                  <a:srgbClr val="000000"/>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16"/>
          <p:cNvSpPr>
            <a:spLocks noGrp="1"/>
          </p:cNvSpPr>
          <p:nvPr>
            <p:ph type="body" sz="quarter" idx="15"/>
            <p:custDataLst>
              <p:tags r:id="rId4"/>
            </p:custDataLst>
          </p:nvPr>
        </p:nvSpPr>
        <p:spPr>
          <a:xfrm>
            <a:off x="546786" y="5275171"/>
            <a:ext cx="2819400" cy="762000"/>
          </a:xfrm>
        </p:spPr>
        <p:txBody>
          <a:bodyPr>
            <a:noAutofit/>
          </a:bodyPr>
          <a:lstStyle>
            <a:lvl1pPr marL="0" indent="0">
              <a:buNone/>
              <a:defRPr sz="1200">
                <a:solidFill>
                  <a:schemeClr val="bg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706108867"/>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7730" y="319903"/>
            <a:ext cx="8229600" cy="1143000"/>
          </a:xfrm>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idx="1"/>
            <p:custDataLst>
              <p:tags r:id="rId2"/>
            </p:custDataLst>
          </p:nvPr>
        </p:nvSpPr>
        <p:spPr>
          <a:xfrm>
            <a:off x="547730" y="1646600"/>
            <a:ext cx="8229600" cy="5047672"/>
          </a:xfrm>
        </p:spPr>
        <p:txBody>
          <a:bodyPr/>
          <a:lstStyle>
            <a:lvl1pPr>
              <a:spcBef>
                <a:spcPts val="0"/>
              </a:spcBef>
              <a:defRPr sz="2200">
                <a:solidFill>
                  <a:schemeClr val="tx1"/>
                </a:solidFill>
              </a:defRPr>
            </a:lvl1pPr>
            <a:lvl2pPr marL="687388" indent="-342900">
              <a:spcBef>
                <a:spcPts val="0"/>
              </a:spcBef>
              <a:defRPr>
                <a:solidFill>
                  <a:schemeClr val="tx1"/>
                </a:solidFill>
              </a:defRPr>
            </a:lvl2pPr>
            <a:lvl3pPr marL="914400" indent="-227013">
              <a:spcBef>
                <a:spcPts val="0"/>
              </a:spcBef>
              <a:defRPr>
                <a:solidFill>
                  <a:schemeClr val="tx1"/>
                </a:solidFill>
              </a:defRPr>
            </a:lvl3pPr>
            <a:lvl4pPr marL="1141413" indent="-227013">
              <a:spcBef>
                <a:spcPts val="0"/>
              </a:spcBef>
              <a:defRPr>
                <a:solidFill>
                  <a:schemeClr val="tx1"/>
                </a:solidFill>
              </a:defRPr>
            </a:lvl4pPr>
            <a:lvl5pPr marL="1376363" indent="-234950">
              <a:spcBef>
                <a:spcPts val="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1082673512"/>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sz="half" idx="1"/>
          </p:nvPr>
        </p:nvSpPr>
        <p:spPr>
          <a:xfrm>
            <a:off x="547730" y="1647823"/>
            <a:ext cx="4024270" cy="4525963"/>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47783" y="1647823"/>
            <a:ext cx="4038600" cy="4525963"/>
          </a:xfrm>
        </p:spPr>
        <p:txBody>
          <a:bodyPr/>
          <a:lstStyle>
            <a:lvl1pPr>
              <a:defRPr sz="2200"/>
            </a:lvl1pPr>
            <a:lvl2pPr>
              <a:defRPr sz="20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1844078101"/>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47730" y="1643942"/>
            <a:ext cx="4024270"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7730" y="2546048"/>
            <a:ext cx="4024270"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44608" y="1643942"/>
            <a:ext cx="4041775"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44608" y="2546048"/>
            <a:ext cx="4041775"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3169373950"/>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Divider text white">
    <p:spTree>
      <p:nvGrpSpPr>
        <p:cNvPr id="1" name=""/>
        <p:cNvGrpSpPr/>
        <p:nvPr/>
      </p:nvGrpSpPr>
      <p:grpSpPr>
        <a:xfrm>
          <a:off x="0" y="0"/>
          <a:ext cx="0" cy="0"/>
          <a:chOff x="0" y="0"/>
          <a:chExt cx="0" cy="0"/>
        </a:xfrm>
      </p:grpSpPr>
      <p:sp>
        <p:nvSpPr>
          <p:cNvPr id="3" name="Text Placeholder 2"/>
          <p:cNvSpPr>
            <a:spLocks noGrp="1"/>
          </p:cNvSpPr>
          <p:nvPr>
            <p:ph type="body" idx="1"/>
            <p:custDataLst>
              <p:tags r:id="rId1"/>
            </p:custDataLst>
          </p:nvPr>
        </p:nvSpPr>
        <p:spPr>
          <a:xfrm>
            <a:off x="551506" y="3383179"/>
            <a:ext cx="7772400" cy="533400"/>
          </a:xfrm>
        </p:spPr>
        <p:txBody>
          <a:bodyPr/>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Title 6"/>
          <p:cNvSpPr>
            <a:spLocks noGrp="1"/>
          </p:cNvSpPr>
          <p:nvPr>
            <p:ph type="title"/>
            <p:custDataLst>
              <p:tags r:id="rId2"/>
            </p:custDataLst>
          </p:nvPr>
        </p:nvSpPr>
        <p:spPr>
          <a:xfrm>
            <a:off x="551506" y="2159440"/>
            <a:ext cx="8343900" cy="1143000"/>
          </a:xfrm>
        </p:spPr>
        <p:txBody>
          <a:bodyPr anchor="b"/>
          <a:lstStyle>
            <a:lvl1pPr>
              <a:defRPr sz="4400">
                <a:solidFill>
                  <a:schemeClr val="tx2"/>
                </a:solidFill>
              </a:defRPr>
            </a:lvl1pPr>
          </a:lstStyle>
          <a:p>
            <a:r>
              <a:rPr lang="en-US" smtClean="0"/>
              <a:t>Click to edit Master title style</a:t>
            </a:r>
            <a:endParaRPr lang="en-US" dirty="0"/>
          </a:p>
        </p:txBody>
      </p:sp>
      <p:sp>
        <p:nvSpPr>
          <p:cNvPr id="14"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solidFill>
                  <a:schemeClr val="bg1"/>
                </a:solidFill>
              </a:defRPr>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118951575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9"/>
          <p:cNvSpPr>
            <a:spLocks noChangeShapeType="1"/>
          </p:cNvSpPr>
          <p:nvPr/>
        </p:nvSpPr>
        <p:spPr bwMode="auto">
          <a:xfrm>
            <a:off x="527050" y="3430588"/>
            <a:ext cx="5500688" cy="0"/>
          </a:xfrm>
          <a:prstGeom prst="line">
            <a:avLst/>
          </a:prstGeom>
          <a:noFill/>
          <a:ln w="38100">
            <a:solidFill>
              <a:schemeClr val="tx1"/>
            </a:solidFill>
            <a:round/>
            <a:headEnd/>
            <a:tailEnd/>
          </a:ln>
          <a:effectLst/>
        </p:spPr>
        <p:txBody>
          <a:bodyPr wrap="none" anchor="ctr"/>
          <a:lstStyle/>
          <a:p>
            <a:pPr eaLnBrk="0" hangingPunct="0">
              <a:defRPr/>
            </a:pPr>
            <a:endParaRPr lang="en-US">
              <a:ea typeface="MS PGothic" pitchFamily="34" charset="-128"/>
              <a:cs typeface="+mn-cs"/>
            </a:endParaRPr>
          </a:p>
        </p:txBody>
      </p:sp>
      <p:pic>
        <p:nvPicPr>
          <p:cNvPr id="5" name="Picture 27"/>
          <p:cNvPicPr>
            <a:picLocks noChangeAspect="1" noChangeArrowheads="1"/>
          </p:cNvPicPr>
          <p:nvPr/>
        </p:nvPicPr>
        <p:blipFill>
          <a:blip r:embed="rId2" cstate="print"/>
          <a:srcRect/>
          <a:stretch>
            <a:fillRect/>
          </a:stretch>
        </p:blipFill>
        <p:spPr bwMode="auto">
          <a:xfrm>
            <a:off x="5508625" y="381000"/>
            <a:ext cx="3490913" cy="6316663"/>
          </a:xfrm>
          <a:prstGeom prst="rect">
            <a:avLst/>
          </a:prstGeom>
          <a:noFill/>
          <a:ln w="9525">
            <a:noFill/>
            <a:miter lim="800000"/>
            <a:headEnd/>
            <a:tailEnd/>
          </a:ln>
        </p:spPr>
      </p:pic>
      <p:sp>
        <p:nvSpPr>
          <p:cNvPr id="17410" name="Rectangle 2"/>
          <p:cNvSpPr>
            <a:spLocks noGrp="1" noChangeArrowheads="1"/>
          </p:cNvSpPr>
          <p:nvPr>
            <p:ph type="ctrTitle"/>
          </p:nvPr>
        </p:nvSpPr>
        <p:spPr>
          <a:xfrm>
            <a:off x="433917" y="1360489"/>
            <a:ext cx="5975048" cy="1933575"/>
          </a:xfrm>
        </p:spPr>
        <p:txBody>
          <a:bodyPr anchor="b"/>
          <a:lstStyle>
            <a:lvl1pPr>
              <a:defRPr sz="5000"/>
            </a:lvl1pPr>
          </a:lstStyle>
          <a:p>
            <a:r>
              <a:rPr lang="en-US" smtClean="0"/>
              <a:t>Click to edit Master title style</a:t>
            </a:r>
            <a:endParaRPr lang="en-US"/>
          </a:p>
        </p:txBody>
      </p:sp>
      <p:sp>
        <p:nvSpPr>
          <p:cNvPr id="17411" name="Rectangle 3"/>
          <p:cNvSpPr>
            <a:spLocks noGrp="1" noChangeArrowheads="1"/>
          </p:cNvSpPr>
          <p:nvPr>
            <p:ph type="subTitle" idx="1"/>
          </p:nvPr>
        </p:nvSpPr>
        <p:spPr>
          <a:xfrm>
            <a:off x="452060" y="3624263"/>
            <a:ext cx="5955392" cy="1752600"/>
          </a:xfrm>
        </p:spPr>
        <p:txBody>
          <a:bodyPr tIns="0"/>
          <a:lstStyle>
            <a:lvl1pPr marL="0" indent="0">
              <a:buFont typeface="Wingdings" pitchFamily="2" charset="2"/>
              <a:buNone/>
              <a:defRPr b="1"/>
            </a:lvl1pPr>
          </a:lstStyle>
          <a:p>
            <a:r>
              <a:rPr lang="en-US" smtClean="0"/>
              <a:t>Click to edit Master subtitle style</a:t>
            </a:r>
            <a:endParaRPr lang="en-US"/>
          </a:p>
        </p:txBody>
      </p:sp>
    </p:spTree>
    <p:extLst>
      <p:ext uri="{BB962C8B-B14F-4D97-AF65-F5344CB8AC3E}">
        <p14:creationId xmlns:p14="http://schemas.microsoft.com/office/powerpoint/2010/main" val="19169054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8444C9CC-342E-40DF-A991-2D857D1273C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580282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690" y="4406901"/>
            <a:ext cx="7772703"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690" y="2906713"/>
            <a:ext cx="777270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97F10F77-8D66-4379-AB4D-B2F71D82A6F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801707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6941" y="1371600"/>
            <a:ext cx="4054929" cy="5086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7013" y="1371600"/>
            <a:ext cx="4054929" cy="5086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a:lvl1pPr>
          </a:lstStyle>
          <a:p>
            <a:pPr>
              <a:defRPr/>
            </a:pPr>
            <a:fld id="{9201E761-68DF-4BEA-9C51-10F788DA292C}" type="slidenum">
              <a:rPr lang="en-US">
                <a:solidFill>
                  <a:srgbClr val="000000"/>
                </a:solidFill>
              </a:rPr>
              <a:pPr>
                <a:defRPr/>
              </a:pPr>
              <a:t>‹#›</a:t>
            </a:fld>
            <a:endParaRPr lang="en-US" dirty="0">
              <a:solidFill>
                <a:srgbClr val="000000"/>
              </a:solidFill>
            </a:endParaRPr>
          </a:p>
        </p:txBody>
      </p:sp>
      <p:sp>
        <p:nvSpPr>
          <p:cNvPr id="6"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1970571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690" y="4406901"/>
            <a:ext cx="7772703"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690" y="2906713"/>
            <a:ext cx="777270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a:defRPr/>
            </a:lvl1pPr>
          </a:lstStyle>
          <a:p>
            <a:pPr>
              <a:defRPr/>
            </a:pPr>
            <a:fld id="{8F8237A8-1AF5-410B-A86A-1AF412DB7134}" type="slidenum">
              <a:rPr lang="en-US">
                <a:solidFill>
                  <a:srgbClr val="000000"/>
                </a:solidFill>
              </a:rPr>
              <a:pPr>
                <a:defRPr/>
              </a:pPr>
              <a:t>‹#›</a:t>
            </a:fld>
            <a:endParaRPr lang="en-US" dirty="0">
              <a:solidFill>
                <a:srgbClr val="000000"/>
              </a:solidFill>
            </a:endParaRPr>
          </a:p>
        </p:txBody>
      </p:sp>
      <p:sp>
        <p:nvSpPr>
          <p:cNvPr id="5"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22681286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595" y="274638"/>
            <a:ext cx="823081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6595" y="1535113"/>
            <a:ext cx="40413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6595" y="2174875"/>
            <a:ext cx="40413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72" y="1535113"/>
            <a:ext cx="40428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4572" y="2174875"/>
            <a:ext cx="40428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defRPr/>
            </a:lvl1pPr>
          </a:lstStyle>
          <a:p>
            <a:pPr>
              <a:defRPr/>
            </a:pPr>
            <a:fld id="{9F93EA90-CBCC-49C5-879A-A93DAF392A93}" type="slidenum">
              <a:rPr lang="en-US">
                <a:solidFill>
                  <a:srgbClr val="000000"/>
                </a:solidFill>
              </a:rPr>
              <a:pPr>
                <a:defRPr/>
              </a:pPr>
              <a:t>‹#›</a:t>
            </a:fld>
            <a:endParaRPr lang="en-US" dirty="0">
              <a:solidFill>
                <a:srgbClr val="000000"/>
              </a:solidFill>
            </a:endParaRPr>
          </a:p>
        </p:txBody>
      </p:sp>
      <p:sp>
        <p:nvSpPr>
          <p:cNvPr id="8"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10278583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a:defRPr/>
            </a:lvl1pPr>
          </a:lstStyle>
          <a:p>
            <a:pPr>
              <a:defRPr/>
            </a:pPr>
            <a:fld id="{3429E518-2590-4064-8BCE-32CD4366789D}" type="slidenum">
              <a:rPr lang="en-US">
                <a:solidFill>
                  <a:srgbClr val="000000"/>
                </a:solidFill>
              </a:rPr>
              <a:pPr>
                <a:defRPr/>
              </a:pPr>
              <a:t>‹#›</a:t>
            </a:fld>
            <a:endParaRPr lang="en-US" dirty="0">
              <a:solidFill>
                <a:srgbClr val="000000"/>
              </a:solidFill>
            </a:endParaRPr>
          </a:p>
        </p:txBody>
      </p:sp>
      <p:sp>
        <p:nvSpPr>
          <p:cNvPr id="4"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34730342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F8DB66F7-D150-4472-BE63-57251DC1BB9B}" type="slidenum">
              <a:rPr lang="en-US">
                <a:solidFill>
                  <a:srgbClr val="000000"/>
                </a:solidFill>
              </a:rPr>
              <a:pPr>
                <a:defRPr/>
              </a:pPr>
              <a:t>‹#›</a:t>
            </a:fld>
            <a:endParaRPr lang="en-US" dirty="0">
              <a:solidFill>
                <a:srgbClr val="000000"/>
              </a:solidFill>
            </a:endParaRPr>
          </a:p>
        </p:txBody>
      </p:sp>
      <p:sp>
        <p:nvSpPr>
          <p:cNvPr id="3"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357696452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596" y="273050"/>
            <a:ext cx="300869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655"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596" y="1435101"/>
            <a:ext cx="300869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6939C020-D3F5-4D6F-9C05-F52601311E6A}" type="slidenum">
              <a:rPr lang="en-US">
                <a:solidFill>
                  <a:srgbClr val="000000"/>
                </a:solidFill>
              </a:rPr>
              <a:pPr>
                <a:defRPr/>
              </a:pPr>
              <a:t>‹#›</a:t>
            </a:fld>
            <a:endParaRPr lang="en-US" dirty="0">
              <a:solidFill>
                <a:srgbClr val="000000"/>
              </a:solidFill>
            </a:endParaRPr>
          </a:p>
        </p:txBody>
      </p:sp>
      <p:sp>
        <p:nvSpPr>
          <p:cNvPr id="6"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33177633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8" y="4800600"/>
            <a:ext cx="5486702"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1608" y="612775"/>
            <a:ext cx="548670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1608" y="5367338"/>
            <a:ext cx="548670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A94BD2C6-6A38-40F0-927D-EC1F7ECEA844}" type="slidenum">
              <a:rPr lang="en-US">
                <a:solidFill>
                  <a:srgbClr val="000000"/>
                </a:solidFill>
              </a:rPr>
              <a:pPr>
                <a:defRPr/>
              </a:pPr>
              <a:t>‹#›</a:t>
            </a:fld>
            <a:endParaRPr lang="en-US" dirty="0">
              <a:solidFill>
                <a:srgbClr val="000000"/>
              </a:solidFill>
            </a:endParaRPr>
          </a:p>
        </p:txBody>
      </p:sp>
      <p:sp>
        <p:nvSpPr>
          <p:cNvPr id="6"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315053451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B1BEEC97-46A9-43F1-9269-88F93F357F60}" type="slidenum">
              <a:rPr lang="en-US">
                <a:solidFill>
                  <a:srgbClr val="000000"/>
                </a:solidFill>
              </a:rPr>
              <a:pPr>
                <a:defRPr/>
              </a:pPr>
              <a:t>‹#›</a:t>
            </a:fld>
            <a:endParaRPr lang="en-US" dirty="0">
              <a:solidFill>
                <a:srgbClr val="000000"/>
              </a:solidFill>
            </a:endParaRPr>
          </a:p>
        </p:txBody>
      </p:sp>
      <p:sp>
        <p:nvSpPr>
          <p:cNvPr id="5"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183714543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8191" y="187326"/>
            <a:ext cx="2063750" cy="62706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5429" y="187326"/>
            <a:ext cx="6047619" cy="6270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984A4F6F-F4F5-448D-85BE-0E1CFFF57C99}" type="slidenum">
              <a:rPr lang="en-US">
                <a:solidFill>
                  <a:srgbClr val="000000"/>
                </a:solidFill>
              </a:rPr>
              <a:pPr>
                <a:defRPr/>
              </a:pPr>
              <a:t>‹#›</a:t>
            </a:fld>
            <a:endParaRPr lang="en-US" dirty="0">
              <a:solidFill>
                <a:srgbClr val="000000"/>
              </a:solidFill>
            </a:endParaRPr>
          </a:p>
        </p:txBody>
      </p:sp>
      <p:sp>
        <p:nvSpPr>
          <p:cNvPr id="5"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245786384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9"/>
          <p:cNvSpPr>
            <a:spLocks noChangeShapeType="1"/>
          </p:cNvSpPr>
          <p:nvPr/>
        </p:nvSpPr>
        <p:spPr bwMode="auto">
          <a:xfrm>
            <a:off x="527050" y="3430588"/>
            <a:ext cx="5500688" cy="0"/>
          </a:xfrm>
          <a:prstGeom prst="line">
            <a:avLst/>
          </a:prstGeom>
          <a:noFill/>
          <a:ln w="38100">
            <a:solidFill>
              <a:schemeClr val="tx1"/>
            </a:solidFill>
            <a:round/>
            <a:headEnd/>
            <a:tailEnd/>
          </a:ln>
          <a:effectLst/>
        </p:spPr>
        <p:txBody>
          <a:bodyPr wrap="none" anchor="ctr"/>
          <a:lstStyle/>
          <a:p>
            <a:pPr eaLnBrk="0" hangingPunct="0">
              <a:defRPr/>
            </a:pPr>
            <a:endParaRPr lang="en-US">
              <a:ea typeface="MS PGothic" pitchFamily="34" charset="-128"/>
              <a:cs typeface="+mn-cs"/>
            </a:endParaRPr>
          </a:p>
        </p:txBody>
      </p:sp>
      <p:pic>
        <p:nvPicPr>
          <p:cNvPr id="5" name="Picture 27"/>
          <p:cNvPicPr>
            <a:picLocks noChangeAspect="1" noChangeArrowheads="1"/>
          </p:cNvPicPr>
          <p:nvPr/>
        </p:nvPicPr>
        <p:blipFill>
          <a:blip r:embed="rId2" cstate="print"/>
          <a:srcRect/>
          <a:stretch>
            <a:fillRect/>
          </a:stretch>
        </p:blipFill>
        <p:spPr bwMode="auto">
          <a:xfrm>
            <a:off x="5508625" y="381000"/>
            <a:ext cx="3490913" cy="6316663"/>
          </a:xfrm>
          <a:prstGeom prst="rect">
            <a:avLst/>
          </a:prstGeom>
          <a:noFill/>
          <a:ln w="9525">
            <a:noFill/>
            <a:miter lim="800000"/>
            <a:headEnd/>
            <a:tailEnd/>
          </a:ln>
        </p:spPr>
      </p:pic>
      <p:sp>
        <p:nvSpPr>
          <p:cNvPr id="17410" name="Rectangle 2"/>
          <p:cNvSpPr>
            <a:spLocks noGrp="1" noChangeArrowheads="1"/>
          </p:cNvSpPr>
          <p:nvPr>
            <p:ph type="ctrTitle"/>
          </p:nvPr>
        </p:nvSpPr>
        <p:spPr>
          <a:xfrm>
            <a:off x="433917" y="1360489"/>
            <a:ext cx="5975048" cy="1933575"/>
          </a:xfrm>
        </p:spPr>
        <p:txBody>
          <a:bodyPr anchor="b"/>
          <a:lstStyle>
            <a:lvl1pPr>
              <a:defRPr sz="5000"/>
            </a:lvl1pPr>
          </a:lstStyle>
          <a:p>
            <a:r>
              <a:rPr lang="en-US" smtClean="0"/>
              <a:t>Click to edit Master title style</a:t>
            </a:r>
            <a:endParaRPr lang="en-US"/>
          </a:p>
        </p:txBody>
      </p:sp>
      <p:sp>
        <p:nvSpPr>
          <p:cNvPr id="17411" name="Rectangle 3"/>
          <p:cNvSpPr>
            <a:spLocks noGrp="1" noChangeArrowheads="1"/>
          </p:cNvSpPr>
          <p:nvPr>
            <p:ph type="subTitle" idx="1"/>
          </p:nvPr>
        </p:nvSpPr>
        <p:spPr>
          <a:xfrm>
            <a:off x="452060" y="3624263"/>
            <a:ext cx="5955392" cy="1752600"/>
          </a:xfrm>
        </p:spPr>
        <p:txBody>
          <a:bodyPr tIns="0"/>
          <a:lstStyle>
            <a:lvl1pPr marL="0" indent="0">
              <a:buFont typeface="Wingdings" pitchFamily="2" charset="2"/>
              <a:buNone/>
              <a:defRPr b="1"/>
            </a:lvl1pPr>
          </a:lstStyle>
          <a:p>
            <a:r>
              <a:rPr lang="en-US" smtClean="0"/>
              <a:t>Click to edit Master subtitle style</a:t>
            </a:r>
            <a:endParaRPr lang="en-US"/>
          </a:p>
        </p:txBody>
      </p:sp>
    </p:spTree>
    <p:extLst>
      <p:ext uri="{BB962C8B-B14F-4D97-AF65-F5344CB8AC3E}">
        <p14:creationId xmlns:p14="http://schemas.microsoft.com/office/powerpoint/2010/main" val="23804333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8444C9CC-342E-40DF-A991-2D857D1273C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7836020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690" y="4406901"/>
            <a:ext cx="7772703"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690" y="2906713"/>
            <a:ext cx="777270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97F10F77-8D66-4379-AB4D-B2F71D82A6F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30959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6941" y="1371600"/>
            <a:ext cx="4054929" cy="5086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7013" y="1371600"/>
            <a:ext cx="4054929" cy="5086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a:lvl1pPr>
          </a:lstStyle>
          <a:p>
            <a:pPr>
              <a:defRPr/>
            </a:pPr>
            <a:fld id="{ECF45A5A-6E15-4624-84E3-E4C73628265F}" type="slidenum">
              <a:rPr lang="en-US">
                <a:solidFill>
                  <a:srgbClr val="000000"/>
                </a:solidFill>
              </a:rPr>
              <a:pPr>
                <a:defRPr/>
              </a:pPr>
              <a:t>‹#›</a:t>
            </a:fld>
            <a:endParaRPr lang="en-US" dirty="0">
              <a:solidFill>
                <a:srgbClr val="000000"/>
              </a:solidFill>
            </a:endParaRPr>
          </a:p>
        </p:txBody>
      </p:sp>
      <p:sp>
        <p:nvSpPr>
          <p:cNvPr id="6"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397294628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6941" y="1371600"/>
            <a:ext cx="4054929" cy="5086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7013" y="1371600"/>
            <a:ext cx="4054929" cy="5086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a:lvl1pPr>
          </a:lstStyle>
          <a:p>
            <a:pPr>
              <a:defRPr/>
            </a:pPr>
            <a:fld id="{9201E761-68DF-4BEA-9C51-10F788DA292C}" type="slidenum">
              <a:rPr lang="en-US">
                <a:solidFill>
                  <a:srgbClr val="000000"/>
                </a:solidFill>
              </a:rPr>
              <a:pPr>
                <a:defRPr/>
              </a:pPr>
              <a:t>‹#›</a:t>
            </a:fld>
            <a:endParaRPr lang="en-US" dirty="0">
              <a:solidFill>
                <a:srgbClr val="000000"/>
              </a:solidFill>
            </a:endParaRPr>
          </a:p>
        </p:txBody>
      </p:sp>
      <p:sp>
        <p:nvSpPr>
          <p:cNvPr id="6"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1095338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595" y="274638"/>
            <a:ext cx="823081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6595" y="1535113"/>
            <a:ext cx="40413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6595" y="2174875"/>
            <a:ext cx="40413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72" y="1535113"/>
            <a:ext cx="40428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4572" y="2174875"/>
            <a:ext cx="40428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defRPr/>
            </a:lvl1pPr>
          </a:lstStyle>
          <a:p>
            <a:pPr>
              <a:defRPr/>
            </a:pPr>
            <a:fld id="{9F93EA90-CBCC-49C5-879A-A93DAF392A93}" type="slidenum">
              <a:rPr lang="en-US">
                <a:solidFill>
                  <a:srgbClr val="000000"/>
                </a:solidFill>
              </a:rPr>
              <a:pPr>
                <a:defRPr/>
              </a:pPr>
              <a:t>‹#›</a:t>
            </a:fld>
            <a:endParaRPr lang="en-US" dirty="0">
              <a:solidFill>
                <a:srgbClr val="000000"/>
              </a:solidFill>
            </a:endParaRPr>
          </a:p>
        </p:txBody>
      </p:sp>
      <p:sp>
        <p:nvSpPr>
          <p:cNvPr id="8"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25268042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a:defRPr/>
            </a:lvl1pPr>
          </a:lstStyle>
          <a:p>
            <a:pPr>
              <a:defRPr/>
            </a:pPr>
            <a:fld id="{3429E518-2590-4064-8BCE-32CD4366789D}" type="slidenum">
              <a:rPr lang="en-US">
                <a:solidFill>
                  <a:srgbClr val="000000"/>
                </a:solidFill>
              </a:rPr>
              <a:pPr>
                <a:defRPr/>
              </a:pPr>
              <a:t>‹#›</a:t>
            </a:fld>
            <a:endParaRPr lang="en-US" dirty="0">
              <a:solidFill>
                <a:srgbClr val="000000"/>
              </a:solidFill>
            </a:endParaRPr>
          </a:p>
        </p:txBody>
      </p:sp>
      <p:sp>
        <p:nvSpPr>
          <p:cNvPr id="4"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137037839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F8DB66F7-D150-4472-BE63-57251DC1BB9B}" type="slidenum">
              <a:rPr lang="en-US">
                <a:solidFill>
                  <a:srgbClr val="000000"/>
                </a:solidFill>
              </a:rPr>
              <a:pPr>
                <a:defRPr/>
              </a:pPr>
              <a:t>‹#›</a:t>
            </a:fld>
            <a:endParaRPr lang="en-US" dirty="0">
              <a:solidFill>
                <a:srgbClr val="000000"/>
              </a:solidFill>
            </a:endParaRPr>
          </a:p>
        </p:txBody>
      </p:sp>
      <p:sp>
        <p:nvSpPr>
          <p:cNvPr id="3"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42851971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596" y="273050"/>
            <a:ext cx="300869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655"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596" y="1435101"/>
            <a:ext cx="300869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6939C020-D3F5-4D6F-9C05-F52601311E6A}" type="slidenum">
              <a:rPr lang="en-US">
                <a:solidFill>
                  <a:srgbClr val="000000"/>
                </a:solidFill>
              </a:rPr>
              <a:pPr>
                <a:defRPr/>
              </a:pPr>
              <a:t>‹#›</a:t>
            </a:fld>
            <a:endParaRPr lang="en-US" dirty="0">
              <a:solidFill>
                <a:srgbClr val="000000"/>
              </a:solidFill>
            </a:endParaRPr>
          </a:p>
        </p:txBody>
      </p:sp>
      <p:sp>
        <p:nvSpPr>
          <p:cNvPr id="6"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135607580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8" y="4800600"/>
            <a:ext cx="5486702"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1608" y="612775"/>
            <a:ext cx="548670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1608" y="5367338"/>
            <a:ext cx="548670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A94BD2C6-6A38-40F0-927D-EC1F7ECEA844}" type="slidenum">
              <a:rPr lang="en-US">
                <a:solidFill>
                  <a:srgbClr val="000000"/>
                </a:solidFill>
              </a:rPr>
              <a:pPr>
                <a:defRPr/>
              </a:pPr>
              <a:t>‹#›</a:t>
            </a:fld>
            <a:endParaRPr lang="en-US" dirty="0">
              <a:solidFill>
                <a:srgbClr val="000000"/>
              </a:solidFill>
            </a:endParaRPr>
          </a:p>
        </p:txBody>
      </p:sp>
      <p:sp>
        <p:nvSpPr>
          <p:cNvPr id="6"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1630929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B1BEEC97-46A9-43F1-9269-88F93F357F60}" type="slidenum">
              <a:rPr lang="en-US">
                <a:solidFill>
                  <a:srgbClr val="000000"/>
                </a:solidFill>
              </a:rPr>
              <a:pPr>
                <a:defRPr/>
              </a:pPr>
              <a:t>‹#›</a:t>
            </a:fld>
            <a:endParaRPr lang="en-US" dirty="0">
              <a:solidFill>
                <a:srgbClr val="000000"/>
              </a:solidFill>
            </a:endParaRPr>
          </a:p>
        </p:txBody>
      </p:sp>
      <p:sp>
        <p:nvSpPr>
          <p:cNvPr id="5"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40041381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8191" y="187326"/>
            <a:ext cx="2063750" cy="62706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5429" y="187326"/>
            <a:ext cx="6047619" cy="6270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984A4F6F-F4F5-448D-85BE-0E1CFFF57C99}" type="slidenum">
              <a:rPr lang="en-US">
                <a:solidFill>
                  <a:srgbClr val="000000"/>
                </a:solidFill>
              </a:rPr>
              <a:pPr>
                <a:defRPr/>
              </a:pPr>
              <a:t>‹#›</a:t>
            </a:fld>
            <a:endParaRPr lang="en-US" dirty="0">
              <a:solidFill>
                <a:srgbClr val="000000"/>
              </a:solidFill>
            </a:endParaRPr>
          </a:p>
        </p:txBody>
      </p:sp>
      <p:sp>
        <p:nvSpPr>
          <p:cNvPr id="5"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214688972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9"/>
          <p:cNvSpPr>
            <a:spLocks noChangeShapeType="1"/>
          </p:cNvSpPr>
          <p:nvPr/>
        </p:nvSpPr>
        <p:spPr bwMode="auto">
          <a:xfrm>
            <a:off x="527050" y="3430588"/>
            <a:ext cx="5500688" cy="0"/>
          </a:xfrm>
          <a:prstGeom prst="line">
            <a:avLst/>
          </a:prstGeom>
          <a:noFill/>
          <a:ln w="38100">
            <a:solidFill>
              <a:schemeClr val="tx1"/>
            </a:solidFill>
            <a:round/>
            <a:headEnd/>
            <a:tailEnd/>
          </a:ln>
          <a:effectLst/>
        </p:spPr>
        <p:txBody>
          <a:bodyPr wrap="none" anchor="ctr"/>
          <a:lstStyle/>
          <a:p>
            <a:pPr eaLnBrk="0" hangingPunct="0">
              <a:defRPr/>
            </a:pPr>
            <a:endParaRPr lang="en-US">
              <a:ea typeface="MS PGothic" pitchFamily="34" charset="-128"/>
              <a:cs typeface="+mn-cs"/>
            </a:endParaRPr>
          </a:p>
        </p:txBody>
      </p:sp>
      <p:pic>
        <p:nvPicPr>
          <p:cNvPr id="5" name="Picture 27"/>
          <p:cNvPicPr>
            <a:picLocks noChangeAspect="1" noChangeArrowheads="1"/>
          </p:cNvPicPr>
          <p:nvPr/>
        </p:nvPicPr>
        <p:blipFill>
          <a:blip r:embed="rId2" cstate="print"/>
          <a:srcRect/>
          <a:stretch>
            <a:fillRect/>
          </a:stretch>
        </p:blipFill>
        <p:spPr bwMode="auto">
          <a:xfrm>
            <a:off x="5508625" y="381000"/>
            <a:ext cx="3490913" cy="6316663"/>
          </a:xfrm>
          <a:prstGeom prst="rect">
            <a:avLst/>
          </a:prstGeom>
          <a:noFill/>
          <a:ln w="9525">
            <a:noFill/>
            <a:miter lim="800000"/>
            <a:headEnd/>
            <a:tailEnd/>
          </a:ln>
        </p:spPr>
      </p:pic>
      <p:sp>
        <p:nvSpPr>
          <p:cNvPr id="17410" name="Rectangle 2"/>
          <p:cNvSpPr>
            <a:spLocks noGrp="1" noChangeArrowheads="1"/>
          </p:cNvSpPr>
          <p:nvPr>
            <p:ph type="ctrTitle"/>
          </p:nvPr>
        </p:nvSpPr>
        <p:spPr>
          <a:xfrm>
            <a:off x="433917" y="1360489"/>
            <a:ext cx="5975048" cy="1933575"/>
          </a:xfrm>
        </p:spPr>
        <p:txBody>
          <a:bodyPr anchor="b"/>
          <a:lstStyle>
            <a:lvl1pPr>
              <a:defRPr sz="5000"/>
            </a:lvl1pPr>
          </a:lstStyle>
          <a:p>
            <a:r>
              <a:rPr lang="en-US" smtClean="0"/>
              <a:t>Click to edit Master title style</a:t>
            </a:r>
            <a:endParaRPr lang="en-US"/>
          </a:p>
        </p:txBody>
      </p:sp>
      <p:sp>
        <p:nvSpPr>
          <p:cNvPr id="17411" name="Rectangle 3"/>
          <p:cNvSpPr>
            <a:spLocks noGrp="1" noChangeArrowheads="1"/>
          </p:cNvSpPr>
          <p:nvPr>
            <p:ph type="subTitle" idx="1"/>
          </p:nvPr>
        </p:nvSpPr>
        <p:spPr>
          <a:xfrm>
            <a:off x="452060" y="3624263"/>
            <a:ext cx="5955392" cy="1752600"/>
          </a:xfrm>
        </p:spPr>
        <p:txBody>
          <a:bodyPr tIns="0"/>
          <a:lstStyle>
            <a:lvl1pPr marL="0" indent="0">
              <a:buFont typeface="Wingdings" pitchFamily="2" charset="2"/>
              <a:buNone/>
              <a:defRPr b="1"/>
            </a:lvl1pPr>
          </a:lstStyle>
          <a:p>
            <a:r>
              <a:rPr lang="en-US" smtClean="0"/>
              <a:t>Click to edit Master subtitle style</a:t>
            </a:r>
            <a:endParaRPr lang="en-US"/>
          </a:p>
        </p:txBody>
      </p:sp>
    </p:spTree>
    <p:extLst>
      <p:ext uri="{BB962C8B-B14F-4D97-AF65-F5344CB8AC3E}">
        <p14:creationId xmlns:p14="http://schemas.microsoft.com/office/powerpoint/2010/main" val="355215262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8444C9CC-342E-40DF-A991-2D857D1273C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17882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595" y="274638"/>
            <a:ext cx="823081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6595" y="1535113"/>
            <a:ext cx="40413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6595" y="2174875"/>
            <a:ext cx="40413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72" y="1535113"/>
            <a:ext cx="40428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4572" y="2174875"/>
            <a:ext cx="40428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defRPr/>
            </a:lvl1pPr>
          </a:lstStyle>
          <a:p>
            <a:pPr>
              <a:defRPr/>
            </a:pPr>
            <a:fld id="{60FF7089-D51A-4A85-994C-5F65360D0FDF}" type="slidenum">
              <a:rPr lang="en-US">
                <a:solidFill>
                  <a:srgbClr val="000000"/>
                </a:solidFill>
              </a:rPr>
              <a:pPr>
                <a:defRPr/>
              </a:pPr>
              <a:t>‹#›</a:t>
            </a:fld>
            <a:endParaRPr lang="en-US" dirty="0">
              <a:solidFill>
                <a:srgbClr val="000000"/>
              </a:solidFill>
            </a:endParaRPr>
          </a:p>
        </p:txBody>
      </p:sp>
      <p:sp>
        <p:nvSpPr>
          <p:cNvPr id="8"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35603022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690" y="4406901"/>
            <a:ext cx="7772703"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690" y="2906713"/>
            <a:ext cx="777270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97F10F77-8D66-4379-AB4D-B2F71D82A6F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8518961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6941" y="1371600"/>
            <a:ext cx="4054929" cy="5086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7013" y="1371600"/>
            <a:ext cx="4054929" cy="5086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a:lvl1pPr>
          </a:lstStyle>
          <a:p>
            <a:pPr>
              <a:defRPr/>
            </a:pPr>
            <a:fld id="{9201E761-68DF-4BEA-9C51-10F788DA292C}" type="slidenum">
              <a:rPr lang="en-US">
                <a:solidFill>
                  <a:srgbClr val="000000"/>
                </a:solidFill>
              </a:rPr>
              <a:pPr>
                <a:defRPr/>
              </a:pPr>
              <a:t>‹#›</a:t>
            </a:fld>
            <a:endParaRPr lang="en-US" dirty="0">
              <a:solidFill>
                <a:srgbClr val="000000"/>
              </a:solidFill>
            </a:endParaRPr>
          </a:p>
        </p:txBody>
      </p:sp>
      <p:sp>
        <p:nvSpPr>
          <p:cNvPr id="6"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363693523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595" y="274638"/>
            <a:ext cx="823081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6595" y="1535113"/>
            <a:ext cx="40413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6595" y="2174875"/>
            <a:ext cx="40413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72" y="1535113"/>
            <a:ext cx="40428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4572" y="2174875"/>
            <a:ext cx="40428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defRPr/>
            </a:lvl1pPr>
          </a:lstStyle>
          <a:p>
            <a:pPr>
              <a:defRPr/>
            </a:pPr>
            <a:fld id="{9F93EA90-CBCC-49C5-879A-A93DAF392A93}" type="slidenum">
              <a:rPr lang="en-US">
                <a:solidFill>
                  <a:srgbClr val="000000"/>
                </a:solidFill>
              </a:rPr>
              <a:pPr>
                <a:defRPr/>
              </a:pPr>
              <a:t>‹#›</a:t>
            </a:fld>
            <a:endParaRPr lang="en-US" dirty="0">
              <a:solidFill>
                <a:srgbClr val="000000"/>
              </a:solidFill>
            </a:endParaRPr>
          </a:p>
        </p:txBody>
      </p:sp>
      <p:sp>
        <p:nvSpPr>
          <p:cNvPr id="8"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16075726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a:defRPr/>
            </a:lvl1pPr>
          </a:lstStyle>
          <a:p>
            <a:pPr>
              <a:defRPr/>
            </a:pPr>
            <a:fld id="{3429E518-2590-4064-8BCE-32CD4366789D}" type="slidenum">
              <a:rPr lang="en-US">
                <a:solidFill>
                  <a:srgbClr val="000000"/>
                </a:solidFill>
              </a:rPr>
              <a:pPr>
                <a:defRPr/>
              </a:pPr>
              <a:t>‹#›</a:t>
            </a:fld>
            <a:endParaRPr lang="en-US" dirty="0">
              <a:solidFill>
                <a:srgbClr val="000000"/>
              </a:solidFill>
            </a:endParaRPr>
          </a:p>
        </p:txBody>
      </p:sp>
      <p:sp>
        <p:nvSpPr>
          <p:cNvPr id="4"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151471178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F8DB66F7-D150-4472-BE63-57251DC1BB9B}" type="slidenum">
              <a:rPr lang="en-US">
                <a:solidFill>
                  <a:srgbClr val="000000"/>
                </a:solidFill>
              </a:rPr>
              <a:pPr>
                <a:defRPr/>
              </a:pPr>
              <a:t>‹#›</a:t>
            </a:fld>
            <a:endParaRPr lang="en-US" dirty="0">
              <a:solidFill>
                <a:srgbClr val="000000"/>
              </a:solidFill>
            </a:endParaRPr>
          </a:p>
        </p:txBody>
      </p:sp>
      <p:sp>
        <p:nvSpPr>
          <p:cNvPr id="3"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195052847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596" y="273050"/>
            <a:ext cx="300869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655"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596" y="1435101"/>
            <a:ext cx="300869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6939C020-D3F5-4D6F-9C05-F52601311E6A}" type="slidenum">
              <a:rPr lang="en-US">
                <a:solidFill>
                  <a:srgbClr val="000000"/>
                </a:solidFill>
              </a:rPr>
              <a:pPr>
                <a:defRPr/>
              </a:pPr>
              <a:t>‹#›</a:t>
            </a:fld>
            <a:endParaRPr lang="en-US" dirty="0">
              <a:solidFill>
                <a:srgbClr val="000000"/>
              </a:solidFill>
            </a:endParaRPr>
          </a:p>
        </p:txBody>
      </p:sp>
      <p:sp>
        <p:nvSpPr>
          <p:cNvPr id="6"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368041272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8" y="4800600"/>
            <a:ext cx="5486702"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1608" y="612775"/>
            <a:ext cx="548670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1608" y="5367338"/>
            <a:ext cx="548670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A94BD2C6-6A38-40F0-927D-EC1F7ECEA844}" type="slidenum">
              <a:rPr lang="en-US">
                <a:solidFill>
                  <a:srgbClr val="000000"/>
                </a:solidFill>
              </a:rPr>
              <a:pPr>
                <a:defRPr/>
              </a:pPr>
              <a:t>‹#›</a:t>
            </a:fld>
            <a:endParaRPr lang="en-US" dirty="0">
              <a:solidFill>
                <a:srgbClr val="000000"/>
              </a:solidFill>
            </a:endParaRPr>
          </a:p>
        </p:txBody>
      </p:sp>
      <p:sp>
        <p:nvSpPr>
          <p:cNvPr id="6"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343993204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B1BEEC97-46A9-43F1-9269-88F93F357F60}" type="slidenum">
              <a:rPr lang="en-US">
                <a:solidFill>
                  <a:srgbClr val="000000"/>
                </a:solidFill>
              </a:rPr>
              <a:pPr>
                <a:defRPr/>
              </a:pPr>
              <a:t>‹#›</a:t>
            </a:fld>
            <a:endParaRPr lang="en-US" dirty="0">
              <a:solidFill>
                <a:srgbClr val="000000"/>
              </a:solidFill>
            </a:endParaRPr>
          </a:p>
        </p:txBody>
      </p:sp>
      <p:sp>
        <p:nvSpPr>
          <p:cNvPr id="5"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350567164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8191" y="187326"/>
            <a:ext cx="2063750" cy="62706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5429" y="187326"/>
            <a:ext cx="6047619" cy="6270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984A4F6F-F4F5-448D-85BE-0E1CFFF57C99}" type="slidenum">
              <a:rPr lang="en-US">
                <a:solidFill>
                  <a:srgbClr val="000000"/>
                </a:solidFill>
              </a:rPr>
              <a:pPr>
                <a:defRPr/>
              </a:pPr>
              <a:t>‹#›</a:t>
            </a:fld>
            <a:endParaRPr lang="en-US" dirty="0">
              <a:solidFill>
                <a:srgbClr val="000000"/>
              </a:solidFill>
            </a:endParaRPr>
          </a:p>
        </p:txBody>
      </p:sp>
      <p:sp>
        <p:nvSpPr>
          <p:cNvPr id="5"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381881829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Line 9"/>
          <p:cNvSpPr>
            <a:spLocks noChangeShapeType="1"/>
          </p:cNvSpPr>
          <p:nvPr>
            <p:custDataLst>
              <p:tags r:id="rId1"/>
            </p:custDataLst>
          </p:nvPr>
        </p:nvSpPr>
        <p:spPr bwMode="auto">
          <a:xfrm>
            <a:off x="538163" y="3430588"/>
            <a:ext cx="80581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cs typeface="Arial" charset="0"/>
            </a:endParaRPr>
          </a:p>
        </p:txBody>
      </p:sp>
      <p:pic>
        <p:nvPicPr>
          <p:cNvPr id="6" name="Picture 3" descr="logo-and-stagecoach-lockup-ppt"/>
          <p:cNvPicPr>
            <a:picLocks noChangeAspect="1" noChangeArrowheads="1"/>
          </p:cNvPicPr>
          <p:nvPr/>
        </p:nvPicPr>
        <p:blipFill>
          <a:blip r:embed="rId6">
            <a:extLst>
              <a:ext uri="{28A0092B-C50C-407E-A947-70E740481C1C}">
                <a14:useLocalDpi xmlns:a14="http://schemas.microsoft.com/office/drawing/2010/main" val="0"/>
              </a:ext>
            </a:extLst>
          </a:blip>
          <a:srcRect t="79585"/>
          <a:stretch>
            <a:fillRect/>
          </a:stretch>
        </p:blipFill>
        <p:spPr bwMode="auto">
          <a:xfrm>
            <a:off x="5137150" y="5403850"/>
            <a:ext cx="36703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custDataLst>
              <p:tags r:id="rId2"/>
            </p:custDataLst>
          </p:nvPr>
        </p:nvSpPr>
        <p:spPr>
          <a:xfrm>
            <a:off x="546786" y="1305643"/>
            <a:ext cx="7772400" cy="1959882"/>
          </a:xfrm>
          <a:noFill/>
          <a:ln w="9525">
            <a:noFill/>
            <a:miter lim="800000"/>
            <a:headEnd/>
            <a:tailEnd/>
          </a:ln>
        </p:spPr>
        <p:txBody>
          <a:bodyPr anchor="b"/>
          <a:lstStyle>
            <a:lvl1pPr algn="l" rtl="0" eaLnBrk="1" fontAlgn="base" hangingPunct="1">
              <a:lnSpc>
                <a:spcPct val="105000"/>
              </a:lnSpc>
              <a:spcBef>
                <a:spcPct val="0"/>
              </a:spcBef>
              <a:spcAft>
                <a:spcPct val="0"/>
              </a:spcAft>
              <a:defRPr lang="en-US" sz="4800" dirty="0">
                <a:solidFill>
                  <a:schemeClr val="bg2"/>
                </a:solidFill>
                <a:latin typeface="+mj-lt"/>
                <a:ea typeface="+mj-ea"/>
                <a:cs typeface="+mj-cs"/>
              </a:defRPr>
            </a:lvl1pPr>
          </a:lstStyle>
          <a:p>
            <a:r>
              <a:rPr lang="en-US" smtClean="0"/>
              <a:t>Click to edit Master title style</a:t>
            </a:r>
            <a:endParaRPr lang="en-US" dirty="0"/>
          </a:p>
        </p:txBody>
      </p:sp>
      <p:sp>
        <p:nvSpPr>
          <p:cNvPr id="3" name="Subtitle 2"/>
          <p:cNvSpPr>
            <a:spLocks noGrp="1"/>
          </p:cNvSpPr>
          <p:nvPr>
            <p:ph type="subTitle" idx="1"/>
            <p:custDataLst>
              <p:tags r:id="rId3"/>
            </p:custDataLst>
          </p:nvPr>
        </p:nvSpPr>
        <p:spPr>
          <a:xfrm>
            <a:off x="546786" y="3657600"/>
            <a:ext cx="6400800" cy="914400"/>
          </a:xfrm>
          <a:noFill/>
          <a:ln w="9525">
            <a:noFill/>
            <a:miter lim="800000"/>
            <a:headEnd/>
            <a:tailEnd/>
          </a:ln>
          <a:effectLst/>
        </p:spPr>
        <p:txBody>
          <a:bodyPr rIns="91440" bIns="45720">
            <a:normAutofit/>
          </a:bodyPr>
          <a:lstStyle>
            <a:lvl1pPr marL="0" indent="0" algn="l" rtl="0" eaLnBrk="1" fontAlgn="base" hangingPunct="1">
              <a:lnSpc>
                <a:spcPct val="120000"/>
              </a:lnSpc>
              <a:spcBef>
                <a:spcPct val="20000"/>
              </a:spcBef>
              <a:spcAft>
                <a:spcPct val="0"/>
              </a:spcAft>
              <a:buFont typeface="Wingdings" pitchFamily="2" charset="2"/>
              <a:buNone/>
              <a:defRPr lang="en-US" sz="1800" b="1" baseline="0" dirty="0">
                <a:solidFill>
                  <a:srgbClr val="000000"/>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16"/>
          <p:cNvSpPr>
            <a:spLocks noGrp="1"/>
          </p:cNvSpPr>
          <p:nvPr>
            <p:ph type="body" sz="quarter" idx="15"/>
            <p:custDataLst>
              <p:tags r:id="rId4"/>
            </p:custDataLst>
          </p:nvPr>
        </p:nvSpPr>
        <p:spPr>
          <a:xfrm>
            <a:off x="546786" y="5275171"/>
            <a:ext cx="2819400" cy="762000"/>
          </a:xfrm>
        </p:spPr>
        <p:txBody>
          <a:bodyPr>
            <a:noAutofit/>
          </a:bodyPr>
          <a:lstStyle>
            <a:lvl1pPr marL="0" indent="0">
              <a:buNone/>
              <a:defRPr sz="1200">
                <a:solidFill>
                  <a:schemeClr val="bg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295937995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a:defRPr/>
            </a:lvl1pPr>
          </a:lstStyle>
          <a:p>
            <a:pPr>
              <a:defRPr/>
            </a:pPr>
            <a:fld id="{A3C662E1-B08D-442B-BEFA-A982C2268BA3}" type="slidenum">
              <a:rPr lang="en-US">
                <a:solidFill>
                  <a:srgbClr val="000000"/>
                </a:solidFill>
              </a:rPr>
              <a:pPr>
                <a:defRPr/>
              </a:pPr>
              <a:t>‹#›</a:t>
            </a:fld>
            <a:endParaRPr lang="en-US" dirty="0">
              <a:solidFill>
                <a:srgbClr val="000000"/>
              </a:solidFill>
            </a:endParaRPr>
          </a:p>
        </p:txBody>
      </p:sp>
      <p:sp>
        <p:nvSpPr>
          <p:cNvPr id="4"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5989150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7730" y="319903"/>
            <a:ext cx="8229600" cy="1143000"/>
          </a:xfrm>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idx="1"/>
            <p:custDataLst>
              <p:tags r:id="rId2"/>
            </p:custDataLst>
          </p:nvPr>
        </p:nvSpPr>
        <p:spPr>
          <a:xfrm>
            <a:off x="547730" y="1646600"/>
            <a:ext cx="8229600" cy="5047672"/>
          </a:xfrm>
        </p:spPr>
        <p:txBody>
          <a:bodyPr/>
          <a:lstStyle>
            <a:lvl1pPr>
              <a:spcBef>
                <a:spcPts val="0"/>
              </a:spcBef>
              <a:defRPr sz="2200">
                <a:solidFill>
                  <a:schemeClr val="tx1"/>
                </a:solidFill>
              </a:defRPr>
            </a:lvl1pPr>
            <a:lvl2pPr marL="687388" indent="-342900">
              <a:spcBef>
                <a:spcPts val="0"/>
              </a:spcBef>
              <a:defRPr>
                <a:solidFill>
                  <a:schemeClr val="tx1"/>
                </a:solidFill>
              </a:defRPr>
            </a:lvl2pPr>
            <a:lvl3pPr marL="914400" indent="-227013">
              <a:spcBef>
                <a:spcPts val="0"/>
              </a:spcBef>
              <a:defRPr>
                <a:solidFill>
                  <a:schemeClr val="tx1"/>
                </a:solidFill>
              </a:defRPr>
            </a:lvl3pPr>
            <a:lvl4pPr marL="1141413" indent="-227013">
              <a:spcBef>
                <a:spcPts val="0"/>
              </a:spcBef>
              <a:defRPr>
                <a:solidFill>
                  <a:schemeClr val="tx1"/>
                </a:solidFill>
              </a:defRPr>
            </a:lvl4pPr>
            <a:lvl5pPr marL="1376363" indent="-234950">
              <a:spcBef>
                <a:spcPts val="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1253361374"/>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sz="half" idx="1"/>
          </p:nvPr>
        </p:nvSpPr>
        <p:spPr>
          <a:xfrm>
            <a:off x="547730" y="1647823"/>
            <a:ext cx="4024270" cy="4525963"/>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47783" y="1647823"/>
            <a:ext cx="4038600" cy="4525963"/>
          </a:xfrm>
        </p:spPr>
        <p:txBody>
          <a:bodyPr/>
          <a:lstStyle>
            <a:lvl1pPr>
              <a:defRPr sz="2200"/>
            </a:lvl1pPr>
            <a:lvl2pPr>
              <a:defRPr sz="20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2374422969"/>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47730" y="1643942"/>
            <a:ext cx="4024270"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7730" y="2546048"/>
            <a:ext cx="4024270"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44608" y="1643942"/>
            <a:ext cx="4041775"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44608" y="2546048"/>
            <a:ext cx="4041775"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1600578885"/>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cSld name="Divider text white">
    <p:spTree>
      <p:nvGrpSpPr>
        <p:cNvPr id="1" name=""/>
        <p:cNvGrpSpPr/>
        <p:nvPr/>
      </p:nvGrpSpPr>
      <p:grpSpPr>
        <a:xfrm>
          <a:off x="0" y="0"/>
          <a:ext cx="0" cy="0"/>
          <a:chOff x="0" y="0"/>
          <a:chExt cx="0" cy="0"/>
        </a:xfrm>
      </p:grpSpPr>
      <p:sp>
        <p:nvSpPr>
          <p:cNvPr id="3" name="Text Placeholder 2"/>
          <p:cNvSpPr>
            <a:spLocks noGrp="1"/>
          </p:cNvSpPr>
          <p:nvPr>
            <p:ph type="body" idx="1"/>
            <p:custDataLst>
              <p:tags r:id="rId1"/>
            </p:custDataLst>
          </p:nvPr>
        </p:nvSpPr>
        <p:spPr>
          <a:xfrm>
            <a:off x="551506" y="3383179"/>
            <a:ext cx="7772400" cy="533400"/>
          </a:xfrm>
        </p:spPr>
        <p:txBody>
          <a:bodyPr/>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Title 6"/>
          <p:cNvSpPr>
            <a:spLocks noGrp="1"/>
          </p:cNvSpPr>
          <p:nvPr>
            <p:ph type="title"/>
            <p:custDataLst>
              <p:tags r:id="rId2"/>
            </p:custDataLst>
          </p:nvPr>
        </p:nvSpPr>
        <p:spPr>
          <a:xfrm>
            <a:off x="551506" y="2159440"/>
            <a:ext cx="8343900" cy="1143000"/>
          </a:xfrm>
        </p:spPr>
        <p:txBody>
          <a:bodyPr anchor="b"/>
          <a:lstStyle>
            <a:lvl1pPr>
              <a:defRPr sz="4400">
                <a:solidFill>
                  <a:schemeClr val="tx2"/>
                </a:solidFill>
              </a:defRPr>
            </a:lvl1pPr>
          </a:lstStyle>
          <a:p>
            <a:r>
              <a:rPr lang="en-US" smtClean="0"/>
              <a:t>Click to edit Master title style</a:t>
            </a:r>
            <a:endParaRPr lang="en-US" dirty="0"/>
          </a:p>
        </p:txBody>
      </p:sp>
      <p:sp>
        <p:nvSpPr>
          <p:cNvPr id="14"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solidFill>
                  <a:schemeClr val="bg1"/>
                </a:solidFill>
              </a:defRPr>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68045150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Line 9"/>
          <p:cNvSpPr>
            <a:spLocks noChangeShapeType="1"/>
          </p:cNvSpPr>
          <p:nvPr>
            <p:custDataLst>
              <p:tags r:id="rId1"/>
            </p:custDataLst>
          </p:nvPr>
        </p:nvSpPr>
        <p:spPr bwMode="auto">
          <a:xfrm>
            <a:off x="538163" y="3430588"/>
            <a:ext cx="80581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cs typeface="Arial" charset="0"/>
            </a:endParaRPr>
          </a:p>
        </p:txBody>
      </p:sp>
      <p:pic>
        <p:nvPicPr>
          <p:cNvPr id="6" name="Picture 3" descr="logo-and-stagecoach-lockup-ppt"/>
          <p:cNvPicPr>
            <a:picLocks noChangeAspect="1" noChangeArrowheads="1"/>
          </p:cNvPicPr>
          <p:nvPr/>
        </p:nvPicPr>
        <p:blipFill>
          <a:blip r:embed="rId6">
            <a:extLst>
              <a:ext uri="{28A0092B-C50C-407E-A947-70E740481C1C}">
                <a14:useLocalDpi xmlns:a14="http://schemas.microsoft.com/office/drawing/2010/main" val="0"/>
              </a:ext>
            </a:extLst>
          </a:blip>
          <a:srcRect t="79585"/>
          <a:stretch>
            <a:fillRect/>
          </a:stretch>
        </p:blipFill>
        <p:spPr bwMode="auto">
          <a:xfrm>
            <a:off x="5137150" y="5403850"/>
            <a:ext cx="36703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custDataLst>
              <p:tags r:id="rId2"/>
            </p:custDataLst>
          </p:nvPr>
        </p:nvSpPr>
        <p:spPr>
          <a:xfrm>
            <a:off x="546786" y="1305643"/>
            <a:ext cx="7772400" cy="1959882"/>
          </a:xfrm>
          <a:noFill/>
          <a:ln w="9525">
            <a:noFill/>
            <a:miter lim="800000"/>
            <a:headEnd/>
            <a:tailEnd/>
          </a:ln>
        </p:spPr>
        <p:txBody>
          <a:bodyPr anchor="b"/>
          <a:lstStyle>
            <a:lvl1pPr algn="l" rtl="0" eaLnBrk="1" fontAlgn="base" hangingPunct="1">
              <a:lnSpc>
                <a:spcPct val="105000"/>
              </a:lnSpc>
              <a:spcBef>
                <a:spcPct val="0"/>
              </a:spcBef>
              <a:spcAft>
                <a:spcPct val="0"/>
              </a:spcAft>
              <a:defRPr lang="en-US" sz="4800" dirty="0">
                <a:solidFill>
                  <a:schemeClr val="bg2"/>
                </a:solidFill>
                <a:latin typeface="+mj-lt"/>
                <a:ea typeface="+mj-ea"/>
                <a:cs typeface="+mj-cs"/>
              </a:defRPr>
            </a:lvl1pPr>
          </a:lstStyle>
          <a:p>
            <a:r>
              <a:rPr lang="en-US" smtClean="0"/>
              <a:t>Click to edit Master title style</a:t>
            </a:r>
            <a:endParaRPr lang="en-US" dirty="0"/>
          </a:p>
        </p:txBody>
      </p:sp>
      <p:sp>
        <p:nvSpPr>
          <p:cNvPr id="3" name="Subtitle 2"/>
          <p:cNvSpPr>
            <a:spLocks noGrp="1"/>
          </p:cNvSpPr>
          <p:nvPr>
            <p:ph type="subTitle" idx="1"/>
            <p:custDataLst>
              <p:tags r:id="rId3"/>
            </p:custDataLst>
          </p:nvPr>
        </p:nvSpPr>
        <p:spPr>
          <a:xfrm>
            <a:off x="546786" y="3657600"/>
            <a:ext cx="6400800" cy="914400"/>
          </a:xfrm>
          <a:noFill/>
          <a:ln w="9525">
            <a:noFill/>
            <a:miter lim="800000"/>
            <a:headEnd/>
            <a:tailEnd/>
          </a:ln>
          <a:effectLst/>
        </p:spPr>
        <p:txBody>
          <a:bodyPr rIns="91440" bIns="45720">
            <a:normAutofit/>
          </a:bodyPr>
          <a:lstStyle>
            <a:lvl1pPr marL="0" indent="0" algn="l" rtl="0" eaLnBrk="1" fontAlgn="base" hangingPunct="1">
              <a:lnSpc>
                <a:spcPct val="120000"/>
              </a:lnSpc>
              <a:spcBef>
                <a:spcPct val="20000"/>
              </a:spcBef>
              <a:spcAft>
                <a:spcPct val="0"/>
              </a:spcAft>
              <a:buFont typeface="Wingdings" pitchFamily="2" charset="2"/>
              <a:buNone/>
              <a:defRPr lang="en-US" sz="1800" b="1" baseline="0" dirty="0">
                <a:solidFill>
                  <a:srgbClr val="000000"/>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16"/>
          <p:cNvSpPr>
            <a:spLocks noGrp="1"/>
          </p:cNvSpPr>
          <p:nvPr>
            <p:ph type="body" sz="quarter" idx="15"/>
            <p:custDataLst>
              <p:tags r:id="rId4"/>
            </p:custDataLst>
          </p:nvPr>
        </p:nvSpPr>
        <p:spPr>
          <a:xfrm>
            <a:off x="546786" y="5275171"/>
            <a:ext cx="2819400" cy="762000"/>
          </a:xfrm>
        </p:spPr>
        <p:txBody>
          <a:bodyPr>
            <a:noAutofit/>
          </a:bodyPr>
          <a:lstStyle>
            <a:lvl1pPr marL="0" indent="0">
              <a:buNone/>
              <a:defRPr sz="1200">
                <a:solidFill>
                  <a:schemeClr val="bg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1781459961"/>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7730" y="319903"/>
            <a:ext cx="8229600" cy="1143000"/>
          </a:xfrm>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idx="1"/>
            <p:custDataLst>
              <p:tags r:id="rId2"/>
            </p:custDataLst>
          </p:nvPr>
        </p:nvSpPr>
        <p:spPr>
          <a:xfrm>
            <a:off x="547730" y="1646600"/>
            <a:ext cx="8229600" cy="5047672"/>
          </a:xfrm>
        </p:spPr>
        <p:txBody>
          <a:bodyPr/>
          <a:lstStyle>
            <a:lvl1pPr>
              <a:spcBef>
                <a:spcPts val="0"/>
              </a:spcBef>
              <a:defRPr sz="2200">
                <a:solidFill>
                  <a:schemeClr val="tx1"/>
                </a:solidFill>
              </a:defRPr>
            </a:lvl1pPr>
            <a:lvl2pPr marL="687388" indent="-342900">
              <a:spcBef>
                <a:spcPts val="0"/>
              </a:spcBef>
              <a:defRPr>
                <a:solidFill>
                  <a:schemeClr val="tx1"/>
                </a:solidFill>
              </a:defRPr>
            </a:lvl2pPr>
            <a:lvl3pPr marL="914400" indent="-227013">
              <a:spcBef>
                <a:spcPts val="0"/>
              </a:spcBef>
              <a:defRPr>
                <a:solidFill>
                  <a:schemeClr val="tx1"/>
                </a:solidFill>
              </a:defRPr>
            </a:lvl3pPr>
            <a:lvl4pPr marL="1141413" indent="-227013">
              <a:spcBef>
                <a:spcPts val="0"/>
              </a:spcBef>
              <a:defRPr>
                <a:solidFill>
                  <a:schemeClr val="tx1"/>
                </a:solidFill>
              </a:defRPr>
            </a:lvl4pPr>
            <a:lvl5pPr marL="1376363" indent="-234950">
              <a:spcBef>
                <a:spcPts val="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2556855907"/>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sz="half" idx="1"/>
          </p:nvPr>
        </p:nvSpPr>
        <p:spPr>
          <a:xfrm>
            <a:off x="547730" y="1647823"/>
            <a:ext cx="4024270" cy="4525963"/>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47783" y="1647823"/>
            <a:ext cx="4038600" cy="4525963"/>
          </a:xfrm>
        </p:spPr>
        <p:txBody>
          <a:bodyPr/>
          <a:lstStyle>
            <a:lvl1pPr>
              <a:defRPr sz="2200"/>
            </a:lvl1pPr>
            <a:lvl2pPr>
              <a:defRPr sz="20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2937601612"/>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47730" y="1643942"/>
            <a:ext cx="4024270"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7730" y="2546048"/>
            <a:ext cx="4024270"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44608" y="1643942"/>
            <a:ext cx="4041775"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44608" y="2546048"/>
            <a:ext cx="4041775"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1414693948"/>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cSld name="Divider text white">
    <p:spTree>
      <p:nvGrpSpPr>
        <p:cNvPr id="1" name=""/>
        <p:cNvGrpSpPr/>
        <p:nvPr/>
      </p:nvGrpSpPr>
      <p:grpSpPr>
        <a:xfrm>
          <a:off x="0" y="0"/>
          <a:ext cx="0" cy="0"/>
          <a:chOff x="0" y="0"/>
          <a:chExt cx="0" cy="0"/>
        </a:xfrm>
      </p:grpSpPr>
      <p:sp>
        <p:nvSpPr>
          <p:cNvPr id="3" name="Text Placeholder 2"/>
          <p:cNvSpPr>
            <a:spLocks noGrp="1"/>
          </p:cNvSpPr>
          <p:nvPr>
            <p:ph type="body" idx="1"/>
            <p:custDataLst>
              <p:tags r:id="rId1"/>
            </p:custDataLst>
          </p:nvPr>
        </p:nvSpPr>
        <p:spPr>
          <a:xfrm>
            <a:off x="551506" y="3383179"/>
            <a:ext cx="7772400" cy="533400"/>
          </a:xfrm>
        </p:spPr>
        <p:txBody>
          <a:bodyPr/>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Title 6"/>
          <p:cNvSpPr>
            <a:spLocks noGrp="1"/>
          </p:cNvSpPr>
          <p:nvPr>
            <p:ph type="title"/>
            <p:custDataLst>
              <p:tags r:id="rId2"/>
            </p:custDataLst>
          </p:nvPr>
        </p:nvSpPr>
        <p:spPr>
          <a:xfrm>
            <a:off x="551506" y="2159440"/>
            <a:ext cx="8343900" cy="1143000"/>
          </a:xfrm>
        </p:spPr>
        <p:txBody>
          <a:bodyPr anchor="b"/>
          <a:lstStyle>
            <a:lvl1pPr>
              <a:defRPr sz="4400">
                <a:solidFill>
                  <a:schemeClr val="tx2"/>
                </a:solidFill>
              </a:defRPr>
            </a:lvl1pPr>
          </a:lstStyle>
          <a:p>
            <a:r>
              <a:rPr lang="en-US" smtClean="0"/>
              <a:t>Click to edit Master title style</a:t>
            </a:r>
            <a:endParaRPr lang="en-US" dirty="0"/>
          </a:p>
        </p:txBody>
      </p:sp>
      <p:sp>
        <p:nvSpPr>
          <p:cNvPr id="14"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solidFill>
                  <a:schemeClr val="bg1"/>
                </a:solidFill>
              </a:defRPr>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4953291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Line 9"/>
          <p:cNvSpPr>
            <a:spLocks noChangeShapeType="1"/>
          </p:cNvSpPr>
          <p:nvPr>
            <p:custDataLst>
              <p:tags r:id="rId1"/>
            </p:custDataLst>
          </p:nvPr>
        </p:nvSpPr>
        <p:spPr bwMode="auto">
          <a:xfrm>
            <a:off x="538163" y="3430588"/>
            <a:ext cx="80581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cs typeface="Arial" charset="0"/>
            </a:endParaRPr>
          </a:p>
        </p:txBody>
      </p:sp>
      <p:pic>
        <p:nvPicPr>
          <p:cNvPr id="6" name="Picture 3" descr="logo-and-stagecoach-lockup-ppt"/>
          <p:cNvPicPr>
            <a:picLocks noChangeAspect="1" noChangeArrowheads="1"/>
          </p:cNvPicPr>
          <p:nvPr/>
        </p:nvPicPr>
        <p:blipFill>
          <a:blip r:embed="rId6">
            <a:extLst>
              <a:ext uri="{28A0092B-C50C-407E-A947-70E740481C1C}">
                <a14:useLocalDpi xmlns:a14="http://schemas.microsoft.com/office/drawing/2010/main" val="0"/>
              </a:ext>
            </a:extLst>
          </a:blip>
          <a:srcRect t="79585"/>
          <a:stretch>
            <a:fillRect/>
          </a:stretch>
        </p:blipFill>
        <p:spPr bwMode="auto">
          <a:xfrm>
            <a:off x="5137150" y="5403850"/>
            <a:ext cx="36703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custDataLst>
              <p:tags r:id="rId2"/>
            </p:custDataLst>
          </p:nvPr>
        </p:nvSpPr>
        <p:spPr>
          <a:xfrm>
            <a:off x="546786" y="1305643"/>
            <a:ext cx="7772400" cy="1959882"/>
          </a:xfrm>
          <a:noFill/>
          <a:ln w="9525">
            <a:noFill/>
            <a:miter lim="800000"/>
            <a:headEnd/>
            <a:tailEnd/>
          </a:ln>
        </p:spPr>
        <p:txBody>
          <a:bodyPr anchor="b"/>
          <a:lstStyle>
            <a:lvl1pPr algn="l" rtl="0" eaLnBrk="1" fontAlgn="base" hangingPunct="1">
              <a:lnSpc>
                <a:spcPct val="105000"/>
              </a:lnSpc>
              <a:spcBef>
                <a:spcPct val="0"/>
              </a:spcBef>
              <a:spcAft>
                <a:spcPct val="0"/>
              </a:spcAft>
              <a:defRPr lang="en-US" sz="4800" dirty="0">
                <a:solidFill>
                  <a:schemeClr val="bg2"/>
                </a:solidFill>
                <a:latin typeface="+mj-lt"/>
                <a:ea typeface="+mj-ea"/>
                <a:cs typeface="+mj-cs"/>
              </a:defRPr>
            </a:lvl1pPr>
          </a:lstStyle>
          <a:p>
            <a:r>
              <a:rPr lang="en-US" smtClean="0"/>
              <a:t>Click to edit Master title style</a:t>
            </a:r>
            <a:endParaRPr lang="en-US" dirty="0"/>
          </a:p>
        </p:txBody>
      </p:sp>
      <p:sp>
        <p:nvSpPr>
          <p:cNvPr id="3" name="Subtitle 2"/>
          <p:cNvSpPr>
            <a:spLocks noGrp="1"/>
          </p:cNvSpPr>
          <p:nvPr>
            <p:ph type="subTitle" idx="1"/>
            <p:custDataLst>
              <p:tags r:id="rId3"/>
            </p:custDataLst>
          </p:nvPr>
        </p:nvSpPr>
        <p:spPr>
          <a:xfrm>
            <a:off x="546786" y="3657600"/>
            <a:ext cx="6400800" cy="914400"/>
          </a:xfrm>
          <a:noFill/>
          <a:ln w="9525">
            <a:noFill/>
            <a:miter lim="800000"/>
            <a:headEnd/>
            <a:tailEnd/>
          </a:ln>
          <a:effectLst/>
        </p:spPr>
        <p:txBody>
          <a:bodyPr rIns="91440" bIns="45720">
            <a:normAutofit/>
          </a:bodyPr>
          <a:lstStyle>
            <a:lvl1pPr marL="0" indent="0" algn="l" rtl="0" eaLnBrk="1" fontAlgn="base" hangingPunct="1">
              <a:lnSpc>
                <a:spcPct val="120000"/>
              </a:lnSpc>
              <a:spcBef>
                <a:spcPct val="20000"/>
              </a:spcBef>
              <a:spcAft>
                <a:spcPct val="0"/>
              </a:spcAft>
              <a:buFont typeface="Wingdings" pitchFamily="2" charset="2"/>
              <a:buNone/>
              <a:defRPr lang="en-US" sz="1800" b="1" baseline="0" dirty="0">
                <a:solidFill>
                  <a:srgbClr val="000000"/>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16"/>
          <p:cNvSpPr>
            <a:spLocks noGrp="1"/>
          </p:cNvSpPr>
          <p:nvPr>
            <p:ph type="body" sz="quarter" idx="15"/>
            <p:custDataLst>
              <p:tags r:id="rId4"/>
            </p:custDataLst>
          </p:nvPr>
        </p:nvSpPr>
        <p:spPr>
          <a:xfrm>
            <a:off x="546786" y="5275171"/>
            <a:ext cx="2819400" cy="762000"/>
          </a:xfrm>
        </p:spPr>
        <p:txBody>
          <a:bodyPr>
            <a:noAutofit/>
          </a:bodyPr>
          <a:lstStyle>
            <a:lvl1pPr marL="0" indent="0">
              <a:buNone/>
              <a:defRPr sz="1200">
                <a:solidFill>
                  <a:schemeClr val="bg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48994338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00DE2EDA-7071-4A36-AED6-BC06C207A868}" type="slidenum">
              <a:rPr lang="en-US">
                <a:solidFill>
                  <a:srgbClr val="000000"/>
                </a:solidFill>
              </a:rPr>
              <a:pPr>
                <a:defRPr/>
              </a:pPr>
              <a:t>‹#›</a:t>
            </a:fld>
            <a:endParaRPr lang="en-US" dirty="0">
              <a:solidFill>
                <a:srgbClr val="000000"/>
              </a:solidFill>
            </a:endParaRPr>
          </a:p>
        </p:txBody>
      </p:sp>
      <p:sp>
        <p:nvSpPr>
          <p:cNvPr id="3"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380947386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7730" y="319903"/>
            <a:ext cx="8229600" cy="1143000"/>
          </a:xfrm>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idx="1"/>
            <p:custDataLst>
              <p:tags r:id="rId2"/>
            </p:custDataLst>
          </p:nvPr>
        </p:nvSpPr>
        <p:spPr>
          <a:xfrm>
            <a:off x="547730" y="1646600"/>
            <a:ext cx="8229600" cy="5047672"/>
          </a:xfrm>
        </p:spPr>
        <p:txBody>
          <a:bodyPr/>
          <a:lstStyle>
            <a:lvl1pPr>
              <a:spcBef>
                <a:spcPts val="0"/>
              </a:spcBef>
              <a:defRPr sz="2200">
                <a:solidFill>
                  <a:schemeClr val="tx1"/>
                </a:solidFill>
              </a:defRPr>
            </a:lvl1pPr>
            <a:lvl2pPr marL="687388" indent="-342900">
              <a:spcBef>
                <a:spcPts val="0"/>
              </a:spcBef>
              <a:defRPr>
                <a:solidFill>
                  <a:schemeClr val="tx1"/>
                </a:solidFill>
              </a:defRPr>
            </a:lvl2pPr>
            <a:lvl3pPr marL="914400" indent="-227013">
              <a:spcBef>
                <a:spcPts val="0"/>
              </a:spcBef>
              <a:defRPr>
                <a:solidFill>
                  <a:schemeClr val="tx1"/>
                </a:solidFill>
              </a:defRPr>
            </a:lvl3pPr>
            <a:lvl4pPr marL="1141413" indent="-227013">
              <a:spcBef>
                <a:spcPts val="0"/>
              </a:spcBef>
              <a:defRPr>
                <a:solidFill>
                  <a:schemeClr val="tx1"/>
                </a:solidFill>
              </a:defRPr>
            </a:lvl4pPr>
            <a:lvl5pPr marL="1376363" indent="-234950">
              <a:spcBef>
                <a:spcPts val="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4046588863"/>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sz="half" idx="1"/>
          </p:nvPr>
        </p:nvSpPr>
        <p:spPr>
          <a:xfrm>
            <a:off x="547730" y="1647823"/>
            <a:ext cx="4024270" cy="4525963"/>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47783" y="1647823"/>
            <a:ext cx="4038600" cy="4525963"/>
          </a:xfrm>
        </p:spPr>
        <p:txBody>
          <a:bodyPr/>
          <a:lstStyle>
            <a:lvl1pPr>
              <a:defRPr sz="2200"/>
            </a:lvl1pPr>
            <a:lvl2pPr>
              <a:defRPr sz="20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648481210"/>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47730" y="1643942"/>
            <a:ext cx="4024270"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7730" y="2546048"/>
            <a:ext cx="4024270"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44608" y="1643942"/>
            <a:ext cx="4041775"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44608" y="2546048"/>
            <a:ext cx="4041775"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2491849495"/>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cSld name="Divider text white">
    <p:spTree>
      <p:nvGrpSpPr>
        <p:cNvPr id="1" name=""/>
        <p:cNvGrpSpPr/>
        <p:nvPr/>
      </p:nvGrpSpPr>
      <p:grpSpPr>
        <a:xfrm>
          <a:off x="0" y="0"/>
          <a:ext cx="0" cy="0"/>
          <a:chOff x="0" y="0"/>
          <a:chExt cx="0" cy="0"/>
        </a:xfrm>
      </p:grpSpPr>
      <p:sp>
        <p:nvSpPr>
          <p:cNvPr id="3" name="Text Placeholder 2"/>
          <p:cNvSpPr>
            <a:spLocks noGrp="1"/>
          </p:cNvSpPr>
          <p:nvPr>
            <p:ph type="body" idx="1"/>
            <p:custDataLst>
              <p:tags r:id="rId1"/>
            </p:custDataLst>
          </p:nvPr>
        </p:nvSpPr>
        <p:spPr>
          <a:xfrm>
            <a:off x="551506" y="3383179"/>
            <a:ext cx="7772400" cy="533400"/>
          </a:xfrm>
        </p:spPr>
        <p:txBody>
          <a:bodyPr/>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Title 6"/>
          <p:cNvSpPr>
            <a:spLocks noGrp="1"/>
          </p:cNvSpPr>
          <p:nvPr>
            <p:ph type="title"/>
            <p:custDataLst>
              <p:tags r:id="rId2"/>
            </p:custDataLst>
          </p:nvPr>
        </p:nvSpPr>
        <p:spPr>
          <a:xfrm>
            <a:off x="551506" y="2159440"/>
            <a:ext cx="8343900" cy="1143000"/>
          </a:xfrm>
        </p:spPr>
        <p:txBody>
          <a:bodyPr anchor="b"/>
          <a:lstStyle>
            <a:lvl1pPr>
              <a:defRPr sz="4400">
                <a:solidFill>
                  <a:schemeClr val="tx2"/>
                </a:solidFill>
              </a:defRPr>
            </a:lvl1pPr>
          </a:lstStyle>
          <a:p>
            <a:r>
              <a:rPr lang="en-US" smtClean="0"/>
              <a:t>Click to edit Master title style</a:t>
            </a:r>
            <a:endParaRPr lang="en-US" dirty="0"/>
          </a:p>
        </p:txBody>
      </p:sp>
      <p:sp>
        <p:nvSpPr>
          <p:cNvPr id="14"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solidFill>
                  <a:schemeClr val="bg1"/>
                </a:solidFill>
              </a:defRPr>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400938510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Line 9"/>
          <p:cNvSpPr>
            <a:spLocks noChangeShapeType="1"/>
          </p:cNvSpPr>
          <p:nvPr>
            <p:custDataLst>
              <p:tags r:id="rId1"/>
            </p:custDataLst>
          </p:nvPr>
        </p:nvSpPr>
        <p:spPr bwMode="auto">
          <a:xfrm>
            <a:off x="538163" y="3430588"/>
            <a:ext cx="80581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cs typeface="Arial" charset="0"/>
            </a:endParaRPr>
          </a:p>
        </p:txBody>
      </p:sp>
      <p:pic>
        <p:nvPicPr>
          <p:cNvPr id="6" name="Picture 3" descr="logo-and-stagecoach-lockup-ppt"/>
          <p:cNvPicPr>
            <a:picLocks noChangeAspect="1" noChangeArrowheads="1"/>
          </p:cNvPicPr>
          <p:nvPr/>
        </p:nvPicPr>
        <p:blipFill>
          <a:blip r:embed="rId6">
            <a:extLst>
              <a:ext uri="{28A0092B-C50C-407E-A947-70E740481C1C}">
                <a14:useLocalDpi xmlns:a14="http://schemas.microsoft.com/office/drawing/2010/main" val="0"/>
              </a:ext>
            </a:extLst>
          </a:blip>
          <a:srcRect t="79585"/>
          <a:stretch>
            <a:fillRect/>
          </a:stretch>
        </p:blipFill>
        <p:spPr bwMode="auto">
          <a:xfrm>
            <a:off x="5137150" y="5403850"/>
            <a:ext cx="36703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custDataLst>
              <p:tags r:id="rId2"/>
            </p:custDataLst>
          </p:nvPr>
        </p:nvSpPr>
        <p:spPr>
          <a:xfrm>
            <a:off x="546786" y="1305643"/>
            <a:ext cx="7772400" cy="1959882"/>
          </a:xfrm>
          <a:noFill/>
          <a:ln w="9525">
            <a:noFill/>
            <a:miter lim="800000"/>
            <a:headEnd/>
            <a:tailEnd/>
          </a:ln>
        </p:spPr>
        <p:txBody>
          <a:bodyPr anchor="b"/>
          <a:lstStyle>
            <a:lvl1pPr algn="l" rtl="0" eaLnBrk="1" fontAlgn="base" hangingPunct="1">
              <a:lnSpc>
                <a:spcPct val="105000"/>
              </a:lnSpc>
              <a:spcBef>
                <a:spcPct val="0"/>
              </a:spcBef>
              <a:spcAft>
                <a:spcPct val="0"/>
              </a:spcAft>
              <a:defRPr lang="en-US" sz="4800" dirty="0">
                <a:solidFill>
                  <a:schemeClr val="bg2"/>
                </a:solidFill>
                <a:latin typeface="+mj-lt"/>
                <a:ea typeface="+mj-ea"/>
                <a:cs typeface="+mj-cs"/>
              </a:defRPr>
            </a:lvl1pPr>
          </a:lstStyle>
          <a:p>
            <a:r>
              <a:rPr lang="en-US" smtClean="0"/>
              <a:t>Click to edit Master title style</a:t>
            </a:r>
            <a:endParaRPr lang="en-US" dirty="0"/>
          </a:p>
        </p:txBody>
      </p:sp>
      <p:sp>
        <p:nvSpPr>
          <p:cNvPr id="3" name="Subtitle 2"/>
          <p:cNvSpPr>
            <a:spLocks noGrp="1"/>
          </p:cNvSpPr>
          <p:nvPr>
            <p:ph type="subTitle" idx="1"/>
            <p:custDataLst>
              <p:tags r:id="rId3"/>
            </p:custDataLst>
          </p:nvPr>
        </p:nvSpPr>
        <p:spPr>
          <a:xfrm>
            <a:off x="546786" y="3657600"/>
            <a:ext cx="6400800" cy="914400"/>
          </a:xfrm>
          <a:noFill/>
          <a:ln w="9525">
            <a:noFill/>
            <a:miter lim="800000"/>
            <a:headEnd/>
            <a:tailEnd/>
          </a:ln>
          <a:effectLst/>
        </p:spPr>
        <p:txBody>
          <a:bodyPr rIns="91440" bIns="45720">
            <a:normAutofit/>
          </a:bodyPr>
          <a:lstStyle>
            <a:lvl1pPr marL="0" indent="0" algn="l" rtl="0" eaLnBrk="1" fontAlgn="base" hangingPunct="1">
              <a:lnSpc>
                <a:spcPct val="120000"/>
              </a:lnSpc>
              <a:spcBef>
                <a:spcPct val="20000"/>
              </a:spcBef>
              <a:spcAft>
                <a:spcPct val="0"/>
              </a:spcAft>
              <a:buFont typeface="Wingdings" pitchFamily="2" charset="2"/>
              <a:buNone/>
              <a:defRPr lang="en-US" sz="1800" b="1" baseline="0" dirty="0">
                <a:solidFill>
                  <a:srgbClr val="000000"/>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16"/>
          <p:cNvSpPr>
            <a:spLocks noGrp="1"/>
          </p:cNvSpPr>
          <p:nvPr>
            <p:ph type="body" sz="quarter" idx="15"/>
            <p:custDataLst>
              <p:tags r:id="rId4"/>
            </p:custDataLst>
          </p:nvPr>
        </p:nvSpPr>
        <p:spPr>
          <a:xfrm>
            <a:off x="546786" y="5275171"/>
            <a:ext cx="2819400" cy="762000"/>
          </a:xfrm>
        </p:spPr>
        <p:txBody>
          <a:bodyPr>
            <a:noAutofit/>
          </a:bodyPr>
          <a:lstStyle>
            <a:lvl1pPr marL="0" indent="0">
              <a:buNone/>
              <a:defRPr sz="1200">
                <a:solidFill>
                  <a:schemeClr val="bg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2405823966"/>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7730" y="319903"/>
            <a:ext cx="8229600" cy="1143000"/>
          </a:xfrm>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idx="1"/>
            <p:custDataLst>
              <p:tags r:id="rId2"/>
            </p:custDataLst>
          </p:nvPr>
        </p:nvSpPr>
        <p:spPr>
          <a:xfrm>
            <a:off x="547730" y="1646600"/>
            <a:ext cx="8229600" cy="5047672"/>
          </a:xfrm>
        </p:spPr>
        <p:txBody>
          <a:bodyPr/>
          <a:lstStyle>
            <a:lvl1pPr>
              <a:spcBef>
                <a:spcPts val="0"/>
              </a:spcBef>
              <a:defRPr sz="2200">
                <a:solidFill>
                  <a:schemeClr val="tx1"/>
                </a:solidFill>
              </a:defRPr>
            </a:lvl1pPr>
            <a:lvl2pPr marL="687388" indent="-342900">
              <a:spcBef>
                <a:spcPts val="0"/>
              </a:spcBef>
              <a:defRPr>
                <a:solidFill>
                  <a:schemeClr val="tx1"/>
                </a:solidFill>
              </a:defRPr>
            </a:lvl2pPr>
            <a:lvl3pPr marL="914400" indent="-227013">
              <a:spcBef>
                <a:spcPts val="0"/>
              </a:spcBef>
              <a:defRPr>
                <a:solidFill>
                  <a:schemeClr val="tx1"/>
                </a:solidFill>
              </a:defRPr>
            </a:lvl3pPr>
            <a:lvl4pPr marL="1141413" indent="-227013">
              <a:spcBef>
                <a:spcPts val="0"/>
              </a:spcBef>
              <a:defRPr>
                <a:solidFill>
                  <a:schemeClr val="tx1"/>
                </a:solidFill>
              </a:defRPr>
            </a:lvl4pPr>
            <a:lvl5pPr marL="1376363" indent="-234950">
              <a:spcBef>
                <a:spcPts val="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1668545480"/>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sz="half" idx="1"/>
          </p:nvPr>
        </p:nvSpPr>
        <p:spPr>
          <a:xfrm>
            <a:off x="547730" y="1647823"/>
            <a:ext cx="4024270" cy="4525963"/>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47783" y="1647823"/>
            <a:ext cx="4038600" cy="4525963"/>
          </a:xfrm>
        </p:spPr>
        <p:txBody>
          <a:bodyPr/>
          <a:lstStyle>
            <a:lvl1pPr>
              <a:defRPr sz="2200"/>
            </a:lvl1pPr>
            <a:lvl2pPr>
              <a:defRPr sz="20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693753671"/>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47730" y="1643942"/>
            <a:ext cx="4024270"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7730" y="2546048"/>
            <a:ext cx="4024270"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44608" y="1643942"/>
            <a:ext cx="4041775"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44608" y="2546048"/>
            <a:ext cx="4041775"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1176767619"/>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cSld name="Divider text white">
    <p:spTree>
      <p:nvGrpSpPr>
        <p:cNvPr id="1" name=""/>
        <p:cNvGrpSpPr/>
        <p:nvPr/>
      </p:nvGrpSpPr>
      <p:grpSpPr>
        <a:xfrm>
          <a:off x="0" y="0"/>
          <a:ext cx="0" cy="0"/>
          <a:chOff x="0" y="0"/>
          <a:chExt cx="0" cy="0"/>
        </a:xfrm>
      </p:grpSpPr>
      <p:sp>
        <p:nvSpPr>
          <p:cNvPr id="3" name="Text Placeholder 2"/>
          <p:cNvSpPr>
            <a:spLocks noGrp="1"/>
          </p:cNvSpPr>
          <p:nvPr>
            <p:ph type="body" idx="1"/>
            <p:custDataLst>
              <p:tags r:id="rId1"/>
            </p:custDataLst>
          </p:nvPr>
        </p:nvSpPr>
        <p:spPr>
          <a:xfrm>
            <a:off x="551506" y="3383179"/>
            <a:ext cx="7772400" cy="533400"/>
          </a:xfrm>
        </p:spPr>
        <p:txBody>
          <a:bodyPr/>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Title 6"/>
          <p:cNvSpPr>
            <a:spLocks noGrp="1"/>
          </p:cNvSpPr>
          <p:nvPr>
            <p:ph type="title"/>
            <p:custDataLst>
              <p:tags r:id="rId2"/>
            </p:custDataLst>
          </p:nvPr>
        </p:nvSpPr>
        <p:spPr>
          <a:xfrm>
            <a:off x="551506" y="2159440"/>
            <a:ext cx="8343900" cy="1143000"/>
          </a:xfrm>
        </p:spPr>
        <p:txBody>
          <a:bodyPr anchor="b"/>
          <a:lstStyle>
            <a:lvl1pPr>
              <a:defRPr sz="4400">
                <a:solidFill>
                  <a:schemeClr val="tx2"/>
                </a:solidFill>
              </a:defRPr>
            </a:lvl1pPr>
          </a:lstStyle>
          <a:p>
            <a:r>
              <a:rPr lang="en-US" smtClean="0"/>
              <a:t>Click to edit Master title style</a:t>
            </a:r>
            <a:endParaRPr lang="en-US" dirty="0"/>
          </a:p>
        </p:txBody>
      </p:sp>
      <p:sp>
        <p:nvSpPr>
          <p:cNvPr id="14"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solidFill>
                  <a:schemeClr val="bg1"/>
                </a:solidFill>
              </a:defRPr>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19730928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9"/>
          <p:cNvSpPr>
            <a:spLocks noChangeShapeType="1"/>
          </p:cNvSpPr>
          <p:nvPr/>
        </p:nvSpPr>
        <p:spPr bwMode="auto">
          <a:xfrm>
            <a:off x="527050" y="3430588"/>
            <a:ext cx="5500688" cy="0"/>
          </a:xfrm>
          <a:prstGeom prst="line">
            <a:avLst/>
          </a:prstGeom>
          <a:noFill/>
          <a:ln w="38100">
            <a:solidFill>
              <a:schemeClr val="tx1"/>
            </a:solidFill>
            <a:round/>
            <a:headEnd/>
            <a:tailEnd/>
          </a:ln>
          <a:effectLst/>
        </p:spPr>
        <p:txBody>
          <a:bodyPr wrap="none" anchor="ctr"/>
          <a:lstStyle/>
          <a:p>
            <a:pPr eaLnBrk="0" hangingPunct="0">
              <a:defRPr/>
            </a:pPr>
            <a:endParaRPr lang="en-US">
              <a:ea typeface="MS PGothic" pitchFamily="34" charset="-128"/>
              <a:cs typeface="+mn-cs"/>
            </a:endParaRPr>
          </a:p>
        </p:txBody>
      </p:sp>
      <p:pic>
        <p:nvPicPr>
          <p:cNvPr id="5" name="Picture 27"/>
          <p:cNvPicPr>
            <a:picLocks noChangeAspect="1" noChangeArrowheads="1"/>
          </p:cNvPicPr>
          <p:nvPr/>
        </p:nvPicPr>
        <p:blipFill>
          <a:blip r:embed="rId2" cstate="print"/>
          <a:srcRect/>
          <a:stretch>
            <a:fillRect/>
          </a:stretch>
        </p:blipFill>
        <p:spPr bwMode="auto">
          <a:xfrm>
            <a:off x="5508625" y="381000"/>
            <a:ext cx="3490913" cy="6316663"/>
          </a:xfrm>
          <a:prstGeom prst="rect">
            <a:avLst/>
          </a:prstGeom>
          <a:noFill/>
          <a:ln w="9525">
            <a:noFill/>
            <a:miter lim="800000"/>
            <a:headEnd/>
            <a:tailEnd/>
          </a:ln>
        </p:spPr>
      </p:pic>
      <p:sp>
        <p:nvSpPr>
          <p:cNvPr id="17410" name="Rectangle 2"/>
          <p:cNvSpPr>
            <a:spLocks noGrp="1" noChangeArrowheads="1"/>
          </p:cNvSpPr>
          <p:nvPr>
            <p:ph type="ctrTitle"/>
          </p:nvPr>
        </p:nvSpPr>
        <p:spPr>
          <a:xfrm>
            <a:off x="433917" y="1360489"/>
            <a:ext cx="5975048" cy="1933575"/>
          </a:xfrm>
        </p:spPr>
        <p:txBody>
          <a:bodyPr anchor="b"/>
          <a:lstStyle>
            <a:lvl1pPr>
              <a:defRPr sz="5000"/>
            </a:lvl1pPr>
          </a:lstStyle>
          <a:p>
            <a:r>
              <a:rPr lang="en-US" smtClean="0"/>
              <a:t>Click to edit Master title style</a:t>
            </a:r>
            <a:endParaRPr lang="en-US"/>
          </a:p>
        </p:txBody>
      </p:sp>
      <p:sp>
        <p:nvSpPr>
          <p:cNvPr id="17411" name="Rectangle 3"/>
          <p:cNvSpPr>
            <a:spLocks noGrp="1" noChangeArrowheads="1"/>
          </p:cNvSpPr>
          <p:nvPr>
            <p:ph type="subTitle" idx="1"/>
          </p:nvPr>
        </p:nvSpPr>
        <p:spPr>
          <a:xfrm>
            <a:off x="452060" y="3624263"/>
            <a:ext cx="5955392" cy="1752600"/>
          </a:xfrm>
        </p:spPr>
        <p:txBody>
          <a:bodyPr tIns="0"/>
          <a:lstStyle>
            <a:lvl1pPr marL="0" indent="0">
              <a:buFont typeface="Wingdings" pitchFamily="2" charset="2"/>
              <a:buNone/>
              <a:defRPr b="1"/>
            </a:lvl1pPr>
          </a:lstStyle>
          <a:p>
            <a:r>
              <a:rPr lang="en-US" smtClean="0"/>
              <a:t>Click to edit Master subtitle style</a:t>
            </a:r>
            <a:endParaRPr lang="en-US"/>
          </a:p>
        </p:txBody>
      </p:sp>
    </p:spTree>
    <p:extLst>
      <p:ext uri="{BB962C8B-B14F-4D97-AF65-F5344CB8AC3E}">
        <p14:creationId xmlns:p14="http://schemas.microsoft.com/office/powerpoint/2010/main" val="669909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596" y="273050"/>
            <a:ext cx="300869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655"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596" y="1435101"/>
            <a:ext cx="300869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E725C603-CE14-4495-99FE-A9E07B761A90}" type="slidenum">
              <a:rPr lang="en-US">
                <a:solidFill>
                  <a:srgbClr val="000000"/>
                </a:solidFill>
              </a:rPr>
              <a:pPr>
                <a:defRPr/>
              </a:pPr>
              <a:t>‹#›</a:t>
            </a:fld>
            <a:endParaRPr lang="en-US" dirty="0">
              <a:solidFill>
                <a:srgbClr val="000000"/>
              </a:solidFill>
            </a:endParaRPr>
          </a:p>
        </p:txBody>
      </p:sp>
      <p:sp>
        <p:nvSpPr>
          <p:cNvPr id="6"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197992155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8444C9CC-342E-40DF-A991-2D857D1273C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0104388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690" y="4406901"/>
            <a:ext cx="7772703"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690" y="2906713"/>
            <a:ext cx="777270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97F10F77-8D66-4379-AB4D-B2F71D82A6F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8890612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6941" y="1371600"/>
            <a:ext cx="4054929" cy="5086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7013" y="1371600"/>
            <a:ext cx="4054929" cy="5086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a:lvl1pPr>
          </a:lstStyle>
          <a:p>
            <a:pPr>
              <a:defRPr/>
            </a:pPr>
            <a:fld id="{9201E761-68DF-4BEA-9C51-10F788DA292C}" type="slidenum">
              <a:rPr lang="en-US">
                <a:solidFill>
                  <a:srgbClr val="000000"/>
                </a:solidFill>
              </a:rPr>
              <a:pPr>
                <a:defRPr/>
              </a:pPr>
              <a:t>‹#›</a:t>
            </a:fld>
            <a:endParaRPr lang="en-US" dirty="0">
              <a:solidFill>
                <a:srgbClr val="000000"/>
              </a:solidFill>
            </a:endParaRPr>
          </a:p>
        </p:txBody>
      </p:sp>
      <p:sp>
        <p:nvSpPr>
          <p:cNvPr id="6"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375416523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595" y="274638"/>
            <a:ext cx="823081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6595" y="1535113"/>
            <a:ext cx="40413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6595" y="2174875"/>
            <a:ext cx="40413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72" y="1535113"/>
            <a:ext cx="40428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4572" y="2174875"/>
            <a:ext cx="40428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defRPr/>
            </a:lvl1pPr>
          </a:lstStyle>
          <a:p>
            <a:pPr>
              <a:defRPr/>
            </a:pPr>
            <a:fld id="{9F93EA90-CBCC-49C5-879A-A93DAF392A93}" type="slidenum">
              <a:rPr lang="en-US">
                <a:solidFill>
                  <a:srgbClr val="000000"/>
                </a:solidFill>
              </a:rPr>
              <a:pPr>
                <a:defRPr/>
              </a:pPr>
              <a:t>‹#›</a:t>
            </a:fld>
            <a:endParaRPr lang="en-US" dirty="0">
              <a:solidFill>
                <a:srgbClr val="000000"/>
              </a:solidFill>
            </a:endParaRPr>
          </a:p>
        </p:txBody>
      </p:sp>
      <p:sp>
        <p:nvSpPr>
          <p:cNvPr id="8"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415940390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a:defRPr/>
            </a:lvl1pPr>
          </a:lstStyle>
          <a:p>
            <a:pPr>
              <a:defRPr/>
            </a:pPr>
            <a:fld id="{3429E518-2590-4064-8BCE-32CD4366789D}" type="slidenum">
              <a:rPr lang="en-US">
                <a:solidFill>
                  <a:srgbClr val="000000"/>
                </a:solidFill>
              </a:rPr>
              <a:pPr>
                <a:defRPr/>
              </a:pPr>
              <a:t>‹#›</a:t>
            </a:fld>
            <a:endParaRPr lang="en-US" dirty="0">
              <a:solidFill>
                <a:srgbClr val="000000"/>
              </a:solidFill>
            </a:endParaRPr>
          </a:p>
        </p:txBody>
      </p:sp>
      <p:sp>
        <p:nvSpPr>
          <p:cNvPr id="4"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239269678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F8DB66F7-D150-4472-BE63-57251DC1BB9B}" type="slidenum">
              <a:rPr lang="en-US">
                <a:solidFill>
                  <a:srgbClr val="000000"/>
                </a:solidFill>
              </a:rPr>
              <a:pPr>
                <a:defRPr/>
              </a:pPr>
              <a:t>‹#›</a:t>
            </a:fld>
            <a:endParaRPr lang="en-US" dirty="0">
              <a:solidFill>
                <a:srgbClr val="000000"/>
              </a:solidFill>
            </a:endParaRPr>
          </a:p>
        </p:txBody>
      </p:sp>
      <p:sp>
        <p:nvSpPr>
          <p:cNvPr id="3"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27151277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596" y="273050"/>
            <a:ext cx="300869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655"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596" y="1435101"/>
            <a:ext cx="300869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6939C020-D3F5-4D6F-9C05-F52601311E6A}" type="slidenum">
              <a:rPr lang="en-US">
                <a:solidFill>
                  <a:srgbClr val="000000"/>
                </a:solidFill>
              </a:rPr>
              <a:pPr>
                <a:defRPr/>
              </a:pPr>
              <a:t>‹#›</a:t>
            </a:fld>
            <a:endParaRPr lang="en-US" dirty="0">
              <a:solidFill>
                <a:srgbClr val="000000"/>
              </a:solidFill>
            </a:endParaRPr>
          </a:p>
        </p:txBody>
      </p:sp>
      <p:sp>
        <p:nvSpPr>
          <p:cNvPr id="6"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223575427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8" y="4800600"/>
            <a:ext cx="5486702"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1608" y="612775"/>
            <a:ext cx="548670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1608" y="5367338"/>
            <a:ext cx="548670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A94BD2C6-6A38-40F0-927D-EC1F7ECEA844}" type="slidenum">
              <a:rPr lang="en-US">
                <a:solidFill>
                  <a:srgbClr val="000000"/>
                </a:solidFill>
              </a:rPr>
              <a:pPr>
                <a:defRPr/>
              </a:pPr>
              <a:t>‹#›</a:t>
            </a:fld>
            <a:endParaRPr lang="en-US" dirty="0">
              <a:solidFill>
                <a:srgbClr val="000000"/>
              </a:solidFill>
            </a:endParaRPr>
          </a:p>
        </p:txBody>
      </p:sp>
      <p:sp>
        <p:nvSpPr>
          <p:cNvPr id="6"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183715039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B1BEEC97-46A9-43F1-9269-88F93F357F60}" type="slidenum">
              <a:rPr lang="en-US">
                <a:solidFill>
                  <a:srgbClr val="000000"/>
                </a:solidFill>
              </a:rPr>
              <a:pPr>
                <a:defRPr/>
              </a:pPr>
              <a:t>‹#›</a:t>
            </a:fld>
            <a:endParaRPr lang="en-US" dirty="0">
              <a:solidFill>
                <a:srgbClr val="000000"/>
              </a:solidFill>
            </a:endParaRPr>
          </a:p>
        </p:txBody>
      </p:sp>
      <p:sp>
        <p:nvSpPr>
          <p:cNvPr id="5"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111411315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8191" y="187326"/>
            <a:ext cx="2063750" cy="62706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5429" y="187326"/>
            <a:ext cx="6047619" cy="6270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984A4F6F-F4F5-448D-85BE-0E1CFFF57C99}" type="slidenum">
              <a:rPr lang="en-US">
                <a:solidFill>
                  <a:srgbClr val="000000"/>
                </a:solidFill>
              </a:rPr>
              <a:pPr>
                <a:defRPr/>
              </a:pPr>
              <a:t>‹#›</a:t>
            </a:fld>
            <a:endParaRPr lang="en-US" dirty="0">
              <a:solidFill>
                <a:srgbClr val="000000"/>
              </a:solidFill>
            </a:endParaRPr>
          </a:p>
        </p:txBody>
      </p:sp>
      <p:sp>
        <p:nvSpPr>
          <p:cNvPr id="5"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1170138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8444C9CC-342E-40DF-A991-2D857D1273C8}"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8" y="4800600"/>
            <a:ext cx="5486702"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1608" y="612775"/>
            <a:ext cx="548670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1608" y="5367338"/>
            <a:ext cx="548670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1C0316FB-A2B4-4180-B0BA-F953403FFAA4}" type="slidenum">
              <a:rPr lang="en-US">
                <a:solidFill>
                  <a:srgbClr val="000000"/>
                </a:solidFill>
              </a:rPr>
              <a:pPr>
                <a:defRPr/>
              </a:pPr>
              <a:t>‹#›</a:t>
            </a:fld>
            <a:endParaRPr lang="en-US" dirty="0">
              <a:solidFill>
                <a:srgbClr val="000000"/>
              </a:solidFill>
            </a:endParaRPr>
          </a:p>
        </p:txBody>
      </p:sp>
      <p:sp>
        <p:nvSpPr>
          <p:cNvPr id="6"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16128168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9"/>
          <p:cNvSpPr>
            <a:spLocks noChangeShapeType="1"/>
          </p:cNvSpPr>
          <p:nvPr/>
        </p:nvSpPr>
        <p:spPr bwMode="auto">
          <a:xfrm>
            <a:off x="527050" y="3430588"/>
            <a:ext cx="5500688" cy="0"/>
          </a:xfrm>
          <a:prstGeom prst="line">
            <a:avLst/>
          </a:prstGeom>
          <a:noFill/>
          <a:ln w="38100">
            <a:solidFill>
              <a:schemeClr val="tx1"/>
            </a:solidFill>
            <a:round/>
            <a:headEnd/>
            <a:tailEnd/>
          </a:ln>
          <a:effectLst/>
        </p:spPr>
        <p:txBody>
          <a:bodyPr wrap="none" anchor="ctr"/>
          <a:lstStyle/>
          <a:p>
            <a:pPr eaLnBrk="0" hangingPunct="0">
              <a:defRPr/>
            </a:pPr>
            <a:endParaRPr lang="en-US">
              <a:ea typeface="MS PGothic" pitchFamily="34" charset="-128"/>
              <a:cs typeface="+mn-cs"/>
            </a:endParaRPr>
          </a:p>
        </p:txBody>
      </p:sp>
      <p:pic>
        <p:nvPicPr>
          <p:cNvPr id="5" name="Picture 27"/>
          <p:cNvPicPr>
            <a:picLocks noChangeAspect="1" noChangeArrowheads="1"/>
          </p:cNvPicPr>
          <p:nvPr/>
        </p:nvPicPr>
        <p:blipFill>
          <a:blip r:embed="rId2" cstate="print"/>
          <a:srcRect/>
          <a:stretch>
            <a:fillRect/>
          </a:stretch>
        </p:blipFill>
        <p:spPr bwMode="auto">
          <a:xfrm>
            <a:off x="5508625" y="381000"/>
            <a:ext cx="3490913" cy="6316663"/>
          </a:xfrm>
          <a:prstGeom prst="rect">
            <a:avLst/>
          </a:prstGeom>
          <a:noFill/>
          <a:ln w="9525">
            <a:noFill/>
            <a:miter lim="800000"/>
            <a:headEnd/>
            <a:tailEnd/>
          </a:ln>
        </p:spPr>
      </p:pic>
      <p:sp>
        <p:nvSpPr>
          <p:cNvPr id="17410" name="Rectangle 2"/>
          <p:cNvSpPr>
            <a:spLocks noGrp="1" noChangeArrowheads="1"/>
          </p:cNvSpPr>
          <p:nvPr>
            <p:ph type="ctrTitle"/>
          </p:nvPr>
        </p:nvSpPr>
        <p:spPr>
          <a:xfrm>
            <a:off x="433917" y="1360489"/>
            <a:ext cx="5975048" cy="1933575"/>
          </a:xfrm>
        </p:spPr>
        <p:txBody>
          <a:bodyPr anchor="b"/>
          <a:lstStyle>
            <a:lvl1pPr>
              <a:defRPr sz="5000"/>
            </a:lvl1pPr>
          </a:lstStyle>
          <a:p>
            <a:r>
              <a:rPr lang="en-US" smtClean="0"/>
              <a:t>Click to edit Master title style</a:t>
            </a:r>
            <a:endParaRPr lang="en-US"/>
          </a:p>
        </p:txBody>
      </p:sp>
      <p:sp>
        <p:nvSpPr>
          <p:cNvPr id="17411" name="Rectangle 3"/>
          <p:cNvSpPr>
            <a:spLocks noGrp="1" noChangeArrowheads="1"/>
          </p:cNvSpPr>
          <p:nvPr>
            <p:ph type="subTitle" idx="1"/>
          </p:nvPr>
        </p:nvSpPr>
        <p:spPr>
          <a:xfrm>
            <a:off x="452060" y="3624263"/>
            <a:ext cx="5955392" cy="1752600"/>
          </a:xfrm>
        </p:spPr>
        <p:txBody>
          <a:bodyPr tIns="0"/>
          <a:lstStyle>
            <a:lvl1pPr marL="0" indent="0">
              <a:buFont typeface="Wingdings" pitchFamily="2" charset="2"/>
              <a:buNone/>
              <a:defRPr b="1"/>
            </a:lvl1pPr>
          </a:lstStyle>
          <a:p>
            <a:r>
              <a:rPr lang="en-US" smtClean="0"/>
              <a:t>Click to edit Master subtitle style</a:t>
            </a:r>
            <a:endParaRPr lang="en-US"/>
          </a:p>
        </p:txBody>
      </p:sp>
    </p:spTree>
    <p:extLst>
      <p:ext uri="{BB962C8B-B14F-4D97-AF65-F5344CB8AC3E}">
        <p14:creationId xmlns:p14="http://schemas.microsoft.com/office/powerpoint/2010/main" val="384486026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8444C9CC-342E-40DF-A991-2D857D1273C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4938462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690" y="4406901"/>
            <a:ext cx="7772703"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690" y="2906713"/>
            <a:ext cx="777270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97F10F77-8D66-4379-AB4D-B2F71D82A6F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0550383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6941" y="1371600"/>
            <a:ext cx="4054929" cy="5086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7013" y="1371600"/>
            <a:ext cx="4054929" cy="5086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a:lvl1pPr>
          </a:lstStyle>
          <a:p>
            <a:pPr>
              <a:defRPr/>
            </a:pPr>
            <a:fld id="{9201E761-68DF-4BEA-9C51-10F788DA292C}" type="slidenum">
              <a:rPr lang="en-US">
                <a:solidFill>
                  <a:srgbClr val="000000"/>
                </a:solidFill>
              </a:rPr>
              <a:pPr>
                <a:defRPr/>
              </a:pPr>
              <a:t>‹#›</a:t>
            </a:fld>
            <a:endParaRPr lang="en-US" dirty="0">
              <a:solidFill>
                <a:srgbClr val="000000"/>
              </a:solidFill>
            </a:endParaRPr>
          </a:p>
        </p:txBody>
      </p:sp>
      <p:sp>
        <p:nvSpPr>
          <p:cNvPr id="6"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135593711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595" y="274638"/>
            <a:ext cx="823081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6595" y="1535113"/>
            <a:ext cx="40413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6595" y="2174875"/>
            <a:ext cx="40413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72" y="1535113"/>
            <a:ext cx="40428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4572" y="2174875"/>
            <a:ext cx="40428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defRPr/>
            </a:lvl1pPr>
          </a:lstStyle>
          <a:p>
            <a:pPr>
              <a:defRPr/>
            </a:pPr>
            <a:fld id="{9F93EA90-CBCC-49C5-879A-A93DAF392A93}" type="slidenum">
              <a:rPr lang="en-US">
                <a:solidFill>
                  <a:srgbClr val="000000"/>
                </a:solidFill>
              </a:rPr>
              <a:pPr>
                <a:defRPr/>
              </a:pPr>
              <a:t>‹#›</a:t>
            </a:fld>
            <a:endParaRPr lang="en-US" dirty="0">
              <a:solidFill>
                <a:srgbClr val="000000"/>
              </a:solidFill>
            </a:endParaRPr>
          </a:p>
        </p:txBody>
      </p:sp>
      <p:sp>
        <p:nvSpPr>
          <p:cNvPr id="8"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251454504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a:defRPr/>
            </a:lvl1pPr>
          </a:lstStyle>
          <a:p>
            <a:pPr>
              <a:defRPr/>
            </a:pPr>
            <a:fld id="{3429E518-2590-4064-8BCE-32CD4366789D}" type="slidenum">
              <a:rPr lang="en-US">
                <a:solidFill>
                  <a:srgbClr val="000000"/>
                </a:solidFill>
              </a:rPr>
              <a:pPr>
                <a:defRPr/>
              </a:pPr>
              <a:t>‹#›</a:t>
            </a:fld>
            <a:endParaRPr lang="en-US" dirty="0">
              <a:solidFill>
                <a:srgbClr val="000000"/>
              </a:solidFill>
            </a:endParaRPr>
          </a:p>
        </p:txBody>
      </p:sp>
      <p:sp>
        <p:nvSpPr>
          <p:cNvPr id="4"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175424698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F8DB66F7-D150-4472-BE63-57251DC1BB9B}" type="slidenum">
              <a:rPr lang="en-US">
                <a:solidFill>
                  <a:srgbClr val="000000"/>
                </a:solidFill>
              </a:rPr>
              <a:pPr>
                <a:defRPr/>
              </a:pPr>
              <a:t>‹#›</a:t>
            </a:fld>
            <a:endParaRPr lang="en-US" dirty="0">
              <a:solidFill>
                <a:srgbClr val="000000"/>
              </a:solidFill>
            </a:endParaRPr>
          </a:p>
        </p:txBody>
      </p:sp>
      <p:sp>
        <p:nvSpPr>
          <p:cNvPr id="3"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99273579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596" y="273050"/>
            <a:ext cx="300869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655"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596" y="1435101"/>
            <a:ext cx="300869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6939C020-D3F5-4D6F-9C05-F52601311E6A}" type="slidenum">
              <a:rPr lang="en-US">
                <a:solidFill>
                  <a:srgbClr val="000000"/>
                </a:solidFill>
              </a:rPr>
              <a:pPr>
                <a:defRPr/>
              </a:pPr>
              <a:t>‹#›</a:t>
            </a:fld>
            <a:endParaRPr lang="en-US" dirty="0">
              <a:solidFill>
                <a:srgbClr val="000000"/>
              </a:solidFill>
            </a:endParaRPr>
          </a:p>
        </p:txBody>
      </p:sp>
      <p:sp>
        <p:nvSpPr>
          <p:cNvPr id="6"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15530775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8" y="4800600"/>
            <a:ext cx="5486702"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1608" y="612775"/>
            <a:ext cx="548670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1608" y="5367338"/>
            <a:ext cx="548670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A94BD2C6-6A38-40F0-927D-EC1F7ECEA844}" type="slidenum">
              <a:rPr lang="en-US">
                <a:solidFill>
                  <a:srgbClr val="000000"/>
                </a:solidFill>
              </a:rPr>
              <a:pPr>
                <a:defRPr/>
              </a:pPr>
              <a:t>‹#›</a:t>
            </a:fld>
            <a:endParaRPr lang="en-US" dirty="0">
              <a:solidFill>
                <a:srgbClr val="000000"/>
              </a:solidFill>
            </a:endParaRPr>
          </a:p>
        </p:txBody>
      </p:sp>
      <p:sp>
        <p:nvSpPr>
          <p:cNvPr id="6"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337458917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B1BEEC97-46A9-43F1-9269-88F93F357F60}" type="slidenum">
              <a:rPr lang="en-US">
                <a:solidFill>
                  <a:srgbClr val="000000"/>
                </a:solidFill>
              </a:rPr>
              <a:pPr>
                <a:defRPr/>
              </a:pPr>
              <a:t>‹#›</a:t>
            </a:fld>
            <a:endParaRPr lang="en-US" dirty="0">
              <a:solidFill>
                <a:srgbClr val="000000"/>
              </a:solidFill>
            </a:endParaRPr>
          </a:p>
        </p:txBody>
      </p:sp>
      <p:sp>
        <p:nvSpPr>
          <p:cNvPr id="5"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997139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45240212-5B2E-4E2B-AEE7-CD8FDD2C6AD2}" type="slidenum">
              <a:rPr lang="en-US">
                <a:solidFill>
                  <a:srgbClr val="000000"/>
                </a:solidFill>
              </a:rPr>
              <a:pPr>
                <a:defRPr/>
              </a:pPr>
              <a:t>‹#›</a:t>
            </a:fld>
            <a:endParaRPr lang="en-US" dirty="0">
              <a:solidFill>
                <a:srgbClr val="000000"/>
              </a:solidFill>
            </a:endParaRPr>
          </a:p>
        </p:txBody>
      </p:sp>
      <p:sp>
        <p:nvSpPr>
          <p:cNvPr id="5"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175587718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8191" y="187326"/>
            <a:ext cx="2063750" cy="62706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5429" y="187326"/>
            <a:ext cx="6047619" cy="6270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984A4F6F-F4F5-448D-85BE-0E1CFFF57C99}" type="slidenum">
              <a:rPr lang="en-US">
                <a:solidFill>
                  <a:srgbClr val="000000"/>
                </a:solidFill>
              </a:rPr>
              <a:pPr>
                <a:defRPr/>
              </a:pPr>
              <a:t>‹#›</a:t>
            </a:fld>
            <a:endParaRPr lang="en-US" dirty="0">
              <a:solidFill>
                <a:srgbClr val="000000"/>
              </a:solidFill>
            </a:endParaRPr>
          </a:p>
        </p:txBody>
      </p:sp>
      <p:sp>
        <p:nvSpPr>
          <p:cNvPr id="5"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86694028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9"/>
          <p:cNvSpPr>
            <a:spLocks noChangeShapeType="1"/>
          </p:cNvSpPr>
          <p:nvPr/>
        </p:nvSpPr>
        <p:spPr bwMode="auto">
          <a:xfrm>
            <a:off x="527050" y="3430588"/>
            <a:ext cx="5500688" cy="0"/>
          </a:xfrm>
          <a:prstGeom prst="line">
            <a:avLst/>
          </a:prstGeom>
          <a:noFill/>
          <a:ln w="38100">
            <a:solidFill>
              <a:schemeClr val="tx1"/>
            </a:solidFill>
            <a:round/>
            <a:headEnd/>
            <a:tailEnd/>
          </a:ln>
          <a:effectLst/>
        </p:spPr>
        <p:txBody>
          <a:bodyPr wrap="none" anchor="ctr"/>
          <a:lstStyle/>
          <a:p>
            <a:pPr eaLnBrk="0" hangingPunct="0">
              <a:defRPr/>
            </a:pPr>
            <a:endParaRPr lang="en-US">
              <a:ea typeface="MS PGothic" pitchFamily="34" charset="-128"/>
              <a:cs typeface="+mn-cs"/>
            </a:endParaRPr>
          </a:p>
        </p:txBody>
      </p:sp>
      <p:pic>
        <p:nvPicPr>
          <p:cNvPr id="5" name="Picture 27"/>
          <p:cNvPicPr>
            <a:picLocks noChangeAspect="1" noChangeArrowheads="1"/>
          </p:cNvPicPr>
          <p:nvPr/>
        </p:nvPicPr>
        <p:blipFill>
          <a:blip r:embed="rId2" cstate="print"/>
          <a:srcRect/>
          <a:stretch>
            <a:fillRect/>
          </a:stretch>
        </p:blipFill>
        <p:spPr bwMode="auto">
          <a:xfrm>
            <a:off x="5508625" y="381000"/>
            <a:ext cx="3490913" cy="6316663"/>
          </a:xfrm>
          <a:prstGeom prst="rect">
            <a:avLst/>
          </a:prstGeom>
          <a:noFill/>
          <a:ln w="9525">
            <a:noFill/>
            <a:miter lim="800000"/>
            <a:headEnd/>
            <a:tailEnd/>
          </a:ln>
        </p:spPr>
      </p:pic>
      <p:sp>
        <p:nvSpPr>
          <p:cNvPr id="17410" name="Rectangle 2"/>
          <p:cNvSpPr>
            <a:spLocks noGrp="1" noChangeArrowheads="1"/>
          </p:cNvSpPr>
          <p:nvPr>
            <p:ph type="ctrTitle"/>
          </p:nvPr>
        </p:nvSpPr>
        <p:spPr>
          <a:xfrm>
            <a:off x="433917" y="1360489"/>
            <a:ext cx="5975048" cy="1933575"/>
          </a:xfrm>
        </p:spPr>
        <p:txBody>
          <a:bodyPr anchor="b"/>
          <a:lstStyle>
            <a:lvl1pPr>
              <a:defRPr sz="5000"/>
            </a:lvl1pPr>
          </a:lstStyle>
          <a:p>
            <a:r>
              <a:rPr lang="en-US" smtClean="0"/>
              <a:t>Click to edit Master title style</a:t>
            </a:r>
            <a:endParaRPr lang="en-US"/>
          </a:p>
        </p:txBody>
      </p:sp>
      <p:sp>
        <p:nvSpPr>
          <p:cNvPr id="17411" name="Rectangle 3"/>
          <p:cNvSpPr>
            <a:spLocks noGrp="1" noChangeArrowheads="1"/>
          </p:cNvSpPr>
          <p:nvPr>
            <p:ph type="subTitle" idx="1"/>
          </p:nvPr>
        </p:nvSpPr>
        <p:spPr>
          <a:xfrm>
            <a:off x="452060" y="3624263"/>
            <a:ext cx="5955392" cy="1752600"/>
          </a:xfrm>
        </p:spPr>
        <p:txBody>
          <a:bodyPr tIns="0"/>
          <a:lstStyle>
            <a:lvl1pPr marL="0" indent="0">
              <a:buFont typeface="Wingdings" pitchFamily="2" charset="2"/>
              <a:buNone/>
              <a:defRPr b="1"/>
            </a:lvl1pPr>
          </a:lstStyle>
          <a:p>
            <a:r>
              <a:rPr lang="en-US" smtClean="0"/>
              <a:t>Click to edit Master subtitle style</a:t>
            </a:r>
            <a:endParaRPr lang="en-US"/>
          </a:p>
        </p:txBody>
      </p:sp>
    </p:spTree>
    <p:extLst>
      <p:ext uri="{BB962C8B-B14F-4D97-AF65-F5344CB8AC3E}">
        <p14:creationId xmlns:p14="http://schemas.microsoft.com/office/powerpoint/2010/main" val="57025867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8444C9CC-342E-40DF-A991-2D857D1273C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2606581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690" y="4406901"/>
            <a:ext cx="7772703"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690" y="2906713"/>
            <a:ext cx="777270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97F10F77-8D66-4379-AB4D-B2F71D82A6F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1127912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6941" y="1371600"/>
            <a:ext cx="4054929" cy="5086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7013" y="1371600"/>
            <a:ext cx="4054929" cy="5086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a:lvl1pPr>
          </a:lstStyle>
          <a:p>
            <a:pPr>
              <a:defRPr/>
            </a:pPr>
            <a:fld id="{9201E761-68DF-4BEA-9C51-10F788DA292C}" type="slidenum">
              <a:rPr lang="en-US">
                <a:solidFill>
                  <a:srgbClr val="000000"/>
                </a:solidFill>
              </a:rPr>
              <a:pPr>
                <a:defRPr/>
              </a:pPr>
              <a:t>‹#›</a:t>
            </a:fld>
            <a:endParaRPr lang="en-US" dirty="0">
              <a:solidFill>
                <a:srgbClr val="000000"/>
              </a:solidFill>
            </a:endParaRPr>
          </a:p>
        </p:txBody>
      </p:sp>
      <p:sp>
        <p:nvSpPr>
          <p:cNvPr id="6"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256073687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595" y="274638"/>
            <a:ext cx="823081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6595" y="1535113"/>
            <a:ext cx="40413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6595" y="2174875"/>
            <a:ext cx="40413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72" y="1535113"/>
            <a:ext cx="40428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4572" y="2174875"/>
            <a:ext cx="40428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defRPr/>
            </a:lvl1pPr>
          </a:lstStyle>
          <a:p>
            <a:pPr>
              <a:defRPr/>
            </a:pPr>
            <a:fld id="{9F93EA90-CBCC-49C5-879A-A93DAF392A93}" type="slidenum">
              <a:rPr lang="en-US">
                <a:solidFill>
                  <a:srgbClr val="000000"/>
                </a:solidFill>
              </a:rPr>
              <a:pPr>
                <a:defRPr/>
              </a:pPr>
              <a:t>‹#›</a:t>
            </a:fld>
            <a:endParaRPr lang="en-US" dirty="0">
              <a:solidFill>
                <a:srgbClr val="000000"/>
              </a:solidFill>
            </a:endParaRPr>
          </a:p>
        </p:txBody>
      </p:sp>
      <p:sp>
        <p:nvSpPr>
          <p:cNvPr id="8"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74681468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a:defRPr/>
            </a:lvl1pPr>
          </a:lstStyle>
          <a:p>
            <a:pPr>
              <a:defRPr/>
            </a:pPr>
            <a:fld id="{3429E518-2590-4064-8BCE-32CD4366789D}" type="slidenum">
              <a:rPr lang="en-US">
                <a:solidFill>
                  <a:srgbClr val="000000"/>
                </a:solidFill>
              </a:rPr>
              <a:pPr>
                <a:defRPr/>
              </a:pPr>
              <a:t>‹#›</a:t>
            </a:fld>
            <a:endParaRPr lang="en-US" dirty="0">
              <a:solidFill>
                <a:srgbClr val="000000"/>
              </a:solidFill>
            </a:endParaRPr>
          </a:p>
        </p:txBody>
      </p:sp>
      <p:sp>
        <p:nvSpPr>
          <p:cNvPr id="4"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367033374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F8DB66F7-D150-4472-BE63-57251DC1BB9B}" type="slidenum">
              <a:rPr lang="en-US">
                <a:solidFill>
                  <a:srgbClr val="000000"/>
                </a:solidFill>
              </a:rPr>
              <a:pPr>
                <a:defRPr/>
              </a:pPr>
              <a:t>‹#›</a:t>
            </a:fld>
            <a:endParaRPr lang="en-US" dirty="0">
              <a:solidFill>
                <a:srgbClr val="000000"/>
              </a:solidFill>
            </a:endParaRPr>
          </a:p>
        </p:txBody>
      </p:sp>
      <p:sp>
        <p:nvSpPr>
          <p:cNvPr id="3"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266695729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596" y="273050"/>
            <a:ext cx="300869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655"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596" y="1435101"/>
            <a:ext cx="300869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6939C020-D3F5-4D6F-9C05-F52601311E6A}" type="slidenum">
              <a:rPr lang="en-US">
                <a:solidFill>
                  <a:srgbClr val="000000"/>
                </a:solidFill>
              </a:rPr>
              <a:pPr>
                <a:defRPr/>
              </a:pPr>
              <a:t>‹#›</a:t>
            </a:fld>
            <a:endParaRPr lang="en-US" dirty="0">
              <a:solidFill>
                <a:srgbClr val="000000"/>
              </a:solidFill>
            </a:endParaRPr>
          </a:p>
        </p:txBody>
      </p:sp>
      <p:sp>
        <p:nvSpPr>
          <p:cNvPr id="6"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408611492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8" y="4800600"/>
            <a:ext cx="5486702"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1608" y="612775"/>
            <a:ext cx="548670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1608" y="5367338"/>
            <a:ext cx="548670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A94BD2C6-6A38-40F0-927D-EC1F7ECEA844}" type="slidenum">
              <a:rPr lang="en-US">
                <a:solidFill>
                  <a:srgbClr val="000000"/>
                </a:solidFill>
              </a:rPr>
              <a:pPr>
                <a:defRPr/>
              </a:pPr>
              <a:t>‹#›</a:t>
            </a:fld>
            <a:endParaRPr lang="en-US" dirty="0">
              <a:solidFill>
                <a:srgbClr val="000000"/>
              </a:solidFill>
            </a:endParaRPr>
          </a:p>
        </p:txBody>
      </p:sp>
      <p:sp>
        <p:nvSpPr>
          <p:cNvPr id="6"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157613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8191" y="187326"/>
            <a:ext cx="2063750" cy="62706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5429" y="187326"/>
            <a:ext cx="6047619" cy="6270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20F0A70A-C7C9-4B7D-80A7-0E282025C6B1}" type="slidenum">
              <a:rPr lang="en-US">
                <a:solidFill>
                  <a:srgbClr val="000000"/>
                </a:solidFill>
              </a:rPr>
              <a:pPr>
                <a:defRPr/>
              </a:pPr>
              <a:t>‹#›</a:t>
            </a:fld>
            <a:endParaRPr lang="en-US" dirty="0">
              <a:solidFill>
                <a:srgbClr val="000000"/>
              </a:solidFill>
            </a:endParaRPr>
          </a:p>
        </p:txBody>
      </p:sp>
      <p:sp>
        <p:nvSpPr>
          <p:cNvPr id="5"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296682791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B1BEEC97-46A9-43F1-9269-88F93F357F60}" type="slidenum">
              <a:rPr lang="en-US">
                <a:solidFill>
                  <a:srgbClr val="000000"/>
                </a:solidFill>
              </a:rPr>
              <a:pPr>
                <a:defRPr/>
              </a:pPr>
              <a:t>‹#›</a:t>
            </a:fld>
            <a:endParaRPr lang="en-US" dirty="0">
              <a:solidFill>
                <a:srgbClr val="000000"/>
              </a:solidFill>
            </a:endParaRPr>
          </a:p>
        </p:txBody>
      </p:sp>
      <p:sp>
        <p:nvSpPr>
          <p:cNvPr id="5"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89202342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8191" y="187326"/>
            <a:ext cx="2063750" cy="62706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5429" y="187326"/>
            <a:ext cx="6047619" cy="6270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984A4F6F-F4F5-448D-85BE-0E1CFFF57C99}" type="slidenum">
              <a:rPr lang="en-US">
                <a:solidFill>
                  <a:srgbClr val="000000"/>
                </a:solidFill>
              </a:rPr>
              <a:pPr>
                <a:defRPr/>
              </a:pPr>
              <a:t>‹#›</a:t>
            </a:fld>
            <a:endParaRPr lang="en-US" dirty="0">
              <a:solidFill>
                <a:srgbClr val="000000"/>
              </a:solidFill>
            </a:endParaRPr>
          </a:p>
        </p:txBody>
      </p:sp>
      <p:sp>
        <p:nvSpPr>
          <p:cNvPr id="5"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extLst>
      <p:ext uri="{BB962C8B-B14F-4D97-AF65-F5344CB8AC3E}">
        <p14:creationId xmlns:p14="http://schemas.microsoft.com/office/powerpoint/2010/main" val="1129758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34975" y="187339"/>
            <a:ext cx="8255000" cy="110807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36563" y="1371600"/>
            <a:ext cx="8255000" cy="5086350"/>
          </a:xfrm>
        </p:spPr>
        <p:txBody>
          <a:bodyPr/>
          <a:lstStyle/>
          <a:p>
            <a:pPr lvl="0"/>
            <a:endParaRPr lang="en-US" noProof="0" smtClean="0"/>
          </a:p>
        </p:txBody>
      </p:sp>
      <p:sp>
        <p:nvSpPr>
          <p:cNvPr id="4" name="Rectangle 6"/>
          <p:cNvSpPr>
            <a:spLocks noGrp="1" noChangeArrowheads="1"/>
          </p:cNvSpPr>
          <p:nvPr>
            <p:ph type="sldNum" sz="quarter" idx="10"/>
          </p:nvPr>
        </p:nvSpPr>
        <p:spPr>
          <a:ln/>
        </p:spPr>
        <p:txBody>
          <a:bodyPr/>
          <a:lstStyle>
            <a:lvl1pPr>
              <a:defRPr/>
            </a:lvl1pPr>
          </a:lstStyle>
          <a:p>
            <a:pPr>
              <a:defRPr/>
            </a:pPr>
            <a:fld id="{9318BBF7-8605-4946-8F96-634F635AA51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93475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Line 9"/>
          <p:cNvSpPr>
            <a:spLocks noChangeShapeType="1"/>
          </p:cNvSpPr>
          <p:nvPr/>
        </p:nvSpPr>
        <p:spPr bwMode="auto">
          <a:xfrm>
            <a:off x="538163" y="3430588"/>
            <a:ext cx="80581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pic>
        <p:nvPicPr>
          <p:cNvPr id="6" name="Picture 3" descr="logo-and-stagecoach-lockup-ppt"/>
          <p:cNvPicPr>
            <a:picLocks noChangeAspect="1" noChangeArrowheads="1"/>
          </p:cNvPicPr>
          <p:nvPr/>
        </p:nvPicPr>
        <p:blipFill>
          <a:blip r:embed="rId2">
            <a:extLst>
              <a:ext uri="{28A0092B-C50C-407E-A947-70E740481C1C}">
                <a14:useLocalDpi xmlns:a14="http://schemas.microsoft.com/office/drawing/2010/main" val="0"/>
              </a:ext>
            </a:extLst>
          </a:blip>
          <a:srcRect t="79585"/>
          <a:stretch>
            <a:fillRect/>
          </a:stretch>
        </p:blipFill>
        <p:spPr bwMode="auto">
          <a:xfrm>
            <a:off x="5137150" y="5403850"/>
            <a:ext cx="36703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46786" y="1305643"/>
            <a:ext cx="7772400" cy="1959882"/>
          </a:xfrm>
          <a:noFill/>
          <a:ln w="9525">
            <a:noFill/>
            <a:miter lim="800000"/>
            <a:headEnd/>
            <a:tailEnd/>
          </a:ln>
        </p:spPr>
        <p:txBody>
          <a:bodyPr anchor="b"/>
          <a:lstStyle>
            <a:lvl1pPr algn="l" rtl="0" eaLnBrk="1" fontAlgn="base" hangingPunct="1">
              <a:lnSpc>
                <a:spcPct val="105000"/>
              </a:lnSpc>
              <a:spcBef>
                <a:spcPct val="0"/>
              </a:spcBef>
              <a:spcAft>
                <a:spcPct val="0"/>
              </a:spcAft>
              <a:defRPr lang="en-US" sz="4800" dirty="0">
                <a:solidFill>
                  <a:schemeClr val="bg2"/>
                </a:solidFill>
                <a:latin typeface="+mj-lt"/>
                <a:ea typeface="+mj-ea"/>
                <a:cs typeface="+mj-cs"/>
              </a:defRPr>
            </a:lvl1pPr>
          </a:lstStyle>
          <a:p>
            <a:r>
              <a:rPr lang="en-US" smtClean="0"/>
              <a:t>Click to edit Master title style</a:t>
            </a:r>
            <a:endParaRPr lang="en-US" dirty="0"/>
          </a:p>
        </p:txBody>
      </p:sp>
      <p:sp>
        <p:nvSpPr>
          <p:cNvPr id="3" name="Subtitle 2"/>
          <p:cNvSpPr>
            <a:spLocks noGrp="1"/>
          </p:cNvSpPr>
          <p:nvPr>
            <p:ph type="subTitle" idx="1"/>
          </p:nvPr>
        </p:nvSpPr>
        <p:spPr>
          <a:xfrm>
            <a:off x="546786" y="3657600"/>
            <a:ext cx="6400800" cy="914400"/>
          </a:xfrm>
          <a:noFill/>
          <a:ln w="9525">
            <a:noFill/>
            <a:miter lim="800000"/>
            <a:headEnd/>
            <a:tailEnd/>
          </a:ln>
          <a:effectLst/>
        </p:spPr>
        <p:txBody>
          <a:bodyPr rIns="91440" bIns="45720">
            <a:normAutofit/>
          </a:bodyPr>
          <a:lstStyle>
            <a:lvl1pPr marL="0" indent="0" algn="l" rtl="0" eaLnBrk="1" fontAlgn="base" hangingPunct="1">
              <a:lnSpc>
                <a:spcPct val="120000"/>
              </a:lnSpc>
              <a:spcBef>
                <a:spcPct val="20000"/>
              </a:spcBef>
              <a:spcAft>
                <a:spcPct val="0"/>
              </a:spcAft>
              <a:buFont typeface="Wingdings" pitchFamily="2" charset="2"/>
              <a:buNone/>
              <a:defRPr lang="en-US" sz="1800" b="1" baseline="0" dirty="0">
                <a:solidFill>
                  <a:srgbClr val="000000"/>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16"/>
          <p:cNvSpPr>
            <a:spLocks noGrp="1"/>
          </p:cNvSpPr>
          <p:nvPr>
            <p:ph type="body" sz="quarter" idx="15"/>
          </p:nvPr>
        </p:nvSpPr>
        <p:spPr>
          <a:xfrm>
            <a:off x="546786" y="5275171"/>
            <a:ext cx="2819400" cy="762000"/>
          </a:xfrm>
        </p:spPr>
        <p:txBody>
          <a:bodyPr>
            <a:noAutofit/>
          </a:bodyPr>
          <a:lstStyle>
            <a:lvl1pPr marL="0" indent="0">
              <a:buNone/>
              <a:defRPr sz="1200">
                <a:solidFill>
                  <a:schemeClr val="bg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974984355"/>
      </p:ext>
    </p:extLst>
  </p:cSld>
  <p:clrMapOvr>
    <a:masterClrMapping/>
  </p:clrMapOvr>
  <p:timing>
    <p:tnLst>
      <p:par>
        <p:cTn id="1" dur="indefinite" restart="never" nodeType="tmRoot"/>
      </p:par>
    </p:tnLst>
  </p:timing>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8774113" y="6611938"/>
            <a:ext cx="6429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spcBef>
                <a:spcPts val="800"/>
              </a:spcBef>
              <a:buFont typeface="Wingdings" pitchFamily="2" charset="2"/>
              <a:buNone/>
              <a:defRPr/>
            </a:pPr>
            <a:fld id="{3D8C9371-4984-4831-9CF2-8B75EE4CF2E1}" type="slidenum">
              <a:rPr lang="en-US" altLang="en-US" sz="900" smtClean="0">
                <a:solidFill>
                  <a:srgbClr val="000000"/>
                </a:solidFill>
              </a:rPr>
              <a:pPr eaLnBrk="1" hangingPunct="1">
                <a:spcBef>
                  <a:spcPts val="800"/>
                </a:spcBef>
                <a:buFont typeface="Wingdings" pitchFamily="2" charset="2"/>
                <a:buNone/>
                <a:defRPr/>
              </a:pPr>
              <a:t>‹#›</a:t>
            </a:fld>
            <a:endParaRPr lang="en-US" altLang="en-US" sz="900" smtClean="0">
              <a:solidFill>
                <a:srgbClr val="000000"/>
              </a:solidFill>
            </a:endParaRPr>
          </a:p>
        </p:txBody>
      </p:sp>
      <p:sp>
        <p:nvSpPr>
          <p:cNvPr id="5" name="TextBox 4"/>
          <p:cNvSpPr txBox="1">
            <a:spLocks noChangeArrowheads="1"/>
          </p:cNvSpPr>
          <p:nvPr/>
        </p:nvSpPr>
        <p:spPr bwMode="auto">
          <a:xfrm>
            <a:off x="8774113" y="6611938"/>
            <a:ext cx="6429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spcBef>
                <a:spcPts val="800"/>
              </a:spcBef>
              <a:buFont typeface="Wingdings" pitchFamily="2" charset="2"/>
              <a:buNone/>
              <a:defRPr/>
            </a:pPr>
            <a:fld id="{2B0D0FF1-E73A-40E8-93CE-4486DFF17722}" type="slidenum">
              <a:rPr lang="en-US" altLang="en-US" sz="900" smtClean="0">
                <a:solidFill>
                  <a:srgbClr val="000000"/>
                </a:solidFill>
              </a:rPr>
              <a:pPr eaLnBrk="1" hangingPunct="1">
                <a:spcBef>
                  <a:spcPts val="800"/>
                </a:spcBef>
                <a:buFont typeface="Wingdings" pitchFamily="2" charset="2"/>
                <a:buNone/>
                <a:defRPr/>
              </a:pPr>
              <a:t>‹#›</a:t>
            </a:fld>
            <a:endParaRPr lang="en-US" altLang="en-US" sz="900" smtClean="0">
              <a:solidFill>
                <a:srgbClr val="000000"/>
              </a:solidFill>
            </a:endParaRPr>
          </a:p>
        </p:txBody>
      </p:sp>
      <p:sp>
        <p:nvSpPr>
          <p:cNvPr id="2" name="Title 1"/>
          <p:cNvSpPr>
            <a:spLocks noGrp="1"/>
          </p:cNvSpPr>
          <p:nvPr>
            <p:ph type="title"/>
          </p:nvPr>
        </p:nvSpPr>
        <p:spPr>
          <a:xfrm>
            <a:off x="547730" y="319903"/>
            <a:ext cx="8229600" cy="1143000"/>
          </a:xfrm>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idx="1"/>
          </p:nvPr>
        </p:nvSpPr>
        <p:spPr>
          <a:xfrm>
            <a:off x="547730" y="1646600"/>
            <a:ext cx="8229600" cy="5047672"/>
          </a:xfrm>
        </p:spPr>
        <p:txBody>
          <a:bodyPr/>
          <a:lstStyle>
            <a:lvl1pPr>
              <a:spcBef>
                <a:spcPts val="0"/>
              </a:spcBef>
              <a:defRPr sz="2200">
                <a:solidFill>
                  <a:schemeClr val="tx1"/>
                </a:solidFill>
              </a:defRPr>
            </a:lvl1pPr>
            <a:lvl2pPr marL="687388" indent="-342900">
              <a:spcBef>
                <a:spcPts val="0"/>
              </a:spcBef>
              <a:defRPr>
                <a:solidFill>
                  <a:schemeClr val="tx1"/>
                </a:solidFill>
              </a:defRPr>
            </a:lvl2pPr>
            <a:lvl3pPr marL="914400" indent="-227013">
              <a:spcBef>
                <a:spcPts val="0"/>
              </a:spcBef>
              <a:defRPr>
                <a:solidFill>
                  <a:schemeClr val="tx1"/>
                </a:solidFill>
              </a:defRPr>
            </a:lvl3pPr>
            <a:lvl4pPr marL="1141413" indent="-227013">
              <a:spcBef>
                <a:spcPts val="0"/>
              </a:spcBef>
              <a:defRPr>
                <a:solidFill>
                  <a:schemeClr val="tx1"/>
                </a:solidFill>
              </a:defRPr>
            </a:lvl4pPr>
            <a:lvl5pPr marL="1376363" indent="-234950">
              <a:spcBef>
                <a:spcPts val="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1769916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8774113" y="6611938"/>
            <a:ext cx="6429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spcBef>
                <a:spcPts val="800"/>
              </a:spcBef>
              <a:buFont typeface="Wingdings" pitchFamily="2" charset="2"/>
              <a:buNone/>
              <a:defRPr/>
            </a:pPr>
            <a:fld id="{EA1CE7D5-EC6A-411B-A16E-1F9770B86804}" type="slidenum">
              <a:rPr lang="en-US" altLang="en-US" sz="900" smtClean="0">
                <a:solidFill>
                  <a:srgbClr val="000000"/>
                </a:solidFill>
              </a:rPr>
              <a:pPr eaLnBrk="1" hangingPunct="1">
                <a:spcBef>
                  <a:spcPts val="800"/>
                </a:spcBef>
                <a:buFont typeface="Wingdings" pitchFamily="2" charset="2"/>
                <a:buNone/>
                <a:defRPr/>
              </a:pPr>
              <a:t>‹#›</a:t>
            </a:fld>
            <a:endParaRPr lang="en-US" altLang="en-US" sz="900" smtClean="0">
              <a:solidFill>
                <a:srgbClr val="000000"/>
              </a:solidFill>
            </a:endParaRPr>
          </a:p>
        </p:txBody>
      </p:sp>
      <p:sp>
        <p:nvSpPr>
          <p:cNvPr id="5" name="TextBox 4"/>
          <p:cNvSpPr txBox="1">
            <a:spLocks noChangeArrowheads="1"/>
          </p:cNvSpPr>
          <p:nvPr/>
        </p:nvSpPr>
        <p:spPr bwMode="auto">
          <a:xfrm>
            <a:off x="8774113" y="6611938"/>
            <a:ext cx="6429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spcBef>
                <a:spcPts val="800"/>
              </a:spcBef>
              <a:buFont typeface="Wingdings" pitchFamily="2" charset="2"/>
              <a:buNone/>
              <a:defRPr/>
            </a:pPr>
            <a:fld id="{C63E9CB4-000B-46CE-8EE3-7C132581EF1F}" type="slidenum">
              <a:rPr lang="en-US" altLang="en-US" sz="900" smtClean="0">
                <a:solidFill>
                  <a:srgbClr val="000000"/>
                </a:solidFill>
              </a:rPr>
              <a:pPr eaLnBrk="1" hangingPunct="1">
                <a:spcBef>
                  <a:spcPts val="800"/>
                </a:spcBef>
                <a:buFont typeface="Wingdings" pitchFamily="2" charset="2"/>
                <a:buNone/>
                <a:defRPr/>
              </a:pPr>
              <a:t>‹#›</a:t>
            </a:fld>
            <a:endParaRPr lang="en-US" altLang="en-US" sz="900" smtClean="0">
              <a:solidFill>
                <a:srgbClr val="000000"/>
              </a:solidFill>
            </a:endParaRPr>
          </a:p>
        </p:txBody>
      </p:sp>
      <p:sp>
        <p:nvSpPr>
          <p:cNvPr id="2" name="Title 1"/>
          <p:cNvSpPr>
            <a:spLocks noGrp="1"/>
          </p:cNvSpPr>
          <p:nvPr>
            <p:ph type="title"/>
          </p:nvPr>
        </p:nvSpPr>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idx="1"/>
          </p:nvPr>
        </p:nvSpPr>
        <p:spPr>
          <a:xfrm>
            <a:off x="552450" y="2286000"/>
            <a:ext cx="8229600" cy="3840163"/>
          </a:xfrm>
        </p:spPr>
        <p:txBody>
          <a:bodyPr/>
          <a:lstStyle>
            <a:lvl1pPr>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95413031"/>
      </p:ext>
    </p:extLst>
  </p:cSld>
  <p:clrMapOvr>
    <a:masterClrMapping/>
  </p:clrMapOvr>
  <p:timing>
    <p:tnLst>
      <p:par>
        <p:cTn id="1" dur="indefinite" restart="never" nodeType="tmRoot"/>
      </p:par>
    </p:tnLst>
  </p:timing>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Divider text">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8774113" y="6611938"/>
            <a:ext cx="6429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spcBef>
                <a:spcPts val="800"/>
              </a:spcBef>
              <a:buFont typeface="Wingdings" pitchFamily="2" charset="2"/>
              <a:buNone/>
              <a:defRPr/>
            </a:pPr>
            <a:fld id="{BF7216CD-EB03-4AB1-A705-19E8B6E8B74E}" type="slidenum">
              <a:rPr lang="en-US" altLang="en-US" sz="900" smtClean="0">
                <a:solidFill>
                  <a:srgbClr val="000000"/>
                </a:solidFill>
              </a:rPr>
              <a:pPr eaLnBrk="1" hangingPunct="1">
                <a:spcBef>
                  <a:spcPts val="800"/>
                </a:spcBef>
                <a:buFont typeface="Wingdings" pitchFamily="2" charset="2"/>
                <a:buNone/>
                <a:defRPr/>
              </a:pPr>
              <a:t>‹#›</a:t>
            </a:fld>
            <a:endParaRPr lang="en-US" altLang="en-US" sz="900" smtClean="0">
              <a:solidFill>
                <a:srgbClr val="000000"/>
              </a:solidFill>
            </a:endParaRPr>
          </a:p>
        </p:txBody>
      </p:sp>
      <p:sp>
        <p:nvSpPr>
          <p:cNvPr id="5" name="TextBox 4"/>
          <p:cNvSpPr txBox="1">
            <a:spLocks noChangeArrowheads="1"/>
          </p:cNvSpPr>
          <p:nvPr/>
        </p:nvSpPr>
        <p:spPr bwMode="auto">
          <a:xfrm>
            <a:off x="8774113" y="6611938"/>
            <a:ext cx="6429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spcBef>
                <a:spcPts val="800"/>
              </a:spcBef>
              <a:buFont typeface="Wingdings" pitchFamily="2" charset="2"/>
              <a:buNone/>
              <a:defRPr/>
            </a:pPr>
            <a:fld id="{CA3E1FA4-29C7-412E-BED4-0F16C0ACF15D}" type="slidenum">
              <a:rPr lang="en-US" altLang="en-US" sz="900" smtClean="0">
                <a:solidFill>
                  <a:srgbClr val="000000"/>
                </a:solidFill>
              </a:rPr>
              <a:pPr eaLnBrk="1" hangingPunct="1">
                <a:spcBef>
                  <a:spcPts val="800"/>
                </a:spcBef>
                <a:buFont typeface="Wingdings" pitchFamily="2" charset="2"/>
                <a:buNone/>
                <a:defRPr/>
              </a:pPr>
              <a:t>‹#›</a:t>
            </a:fld>
            <a:endParaRPr lang="en-US" altLang="en-US" sz="900" smtClean="0">
              <a:solidFill>
                <a:srgbClr val="000000"/>
              </a:solidFill>
            </a:endParaRPr>
          </a:p>
        </p:txBody>
      </p:sp>
      <p:sp>
        <p:nvSpPr>
          <p:cNvPr id="3" name="Text Placeholder 2"/>
          <p:cNvSpPr>
            <a:spLocks noGrp="1"/>
          </p:cNvSpPr>
          <p:nvPr>
            <p:ph type="body" idx="1"/>
          </p:nvPr>
        </p:nvSpPr>
        <p:spPr>
          <a:xfrm>
            <a:off x="551506" y="3383179"/>
            <a:ext cx="7772400" cy="533400"/>
          </a:xfrm>
        </p:spPr>
        <p:txBody>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Title 6"/>
          <p:cNvSpPr>
            <a:spLocks noGrp="1"/>
          </p:cNvSpPr>
          <p:nvPr>
            <p:ph type="title"/>
          </p:nvPr>
        </p:nvSpPr>
        <p:spPr>
          <a:xfrm>
            <a:off x="551506" y="2159440"/>
            <a:ext cx="8343900" cy="1143000"/>
          </a:xfrm>
        </p:spPr>
        <p:txBody>
          <a:bodyPr anchor="b"/>
          <a:lstStyle>
            <a:lvl1pPr>
              <a:defRPr sz="4400">
                <a:solidFill>
                  <a:schemeClr val="bg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921779385"/>
      </p:ext>
    </p:extLst>
  </p:cSld>
  <p:clrMapOvr>
    <a:masterClrMapping/>
  </p:clrMapOvr>
  <p:timing>
    <p:tnLst>
      <p:par>
        <p:cTn id="1" dur="indefinite" restart="never" nodeType="tmRoot"/>
      </p:par>
    </p:tnLst>
  </p:timing>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8774113" y="6611938"/>
            <a:ext cx="6429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spcBef>
                <a:spcPts val="800"/>
              </a:spcBef>
              <a:buFont typeface="Wingdings" pitchFamily="2" charset="2"/>
              <a:buNone/>
              <a:defRPr/>
            </a:pPr>
            <a:fld id="{83A828C1-4947-4EA3-87F5-B0DA87E62592}" type="slidenum">
              <a:rPr lang="en-US" altLang="en-US" sz="900" smtClean="0">
                <a:solidFill>
                  <a:srgbClr val="000000"/>
                </a:solidFill>
              </a:rPr>
              <a:pPr eaLnBrk="1" hangingPunct="1">
                <a:spcBef>
                  <a:spcPts val="800"/>
                </a:spcBef>
                <a:buFont typeface="Wingdings" pitchFamily="2" charset="2"/>
                <a:buNone/>
                <a:defRPr/>
              </a:pPr>
              <a:t>‹#›</a:t>
            </a:fld>
            <a:endParaRPr lang="en-US" altLang="en-US" sz="900" smtClean="0">
              <a:solidFill>
                <a:srgbClr val="000000"/>
              </a:solidFill>
            </a:endParaRPr>
          </a:p>
        </p:txBody>
      </p:sp>
      <p:sp>
        <p:nvSpPr>
          <p:cNvPr id="6" name="TextBox 5"/>
          <p:cNvSpPr txBox="1">
            <a:spLocks noChangeArrowheads="1"/>
          </p:cNvSpPr>
          <p:nvPr/>
        </p:nvSpPr>
        <p:spPr bwMode="auto">
          <a:xfrm>
            <a:off x="8774113" y="6611938"/>
            <a:ext cx="6429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spcBef>
                <a:spcPts val="800"/>
              </a:spcBef>
              <a:buFont typeface="Wingdings" pitchFamily="2" charset="2"/>
              <a:buNone/>
              <a:defRPr/>
            </a:pPr>
            <a:fld id="{ADE2D989-92D0-4212-93D4-71D86E0EA1BE}" type="slidenum">
              <a:rPr lang="en-US" altLang="en-US" sz="900" smtClean="0">
                <a:solidFill>
                  <a:srgbClr val="000000"/>
                </a:solidFill>
              </a:rPr>
              <a:pPr eaLnBrk="1" hangingPunct="1">
                <a:spcBef>
                  <a:spcPts val="800"/>
                </a:spcBef>
                <a:buFont typeface="Wingdings" pitchFamily="2" charset="2"/>
                <a:buNone/>
                <a:defRPr/>
              </a:pPr>
              <a:t>‹#›</a:t>
            </a:fld>
            <a:endParaRPr lang="en-US" altLang="en-US" sz="900" smtClean="0">
              <a:solidFill>
                <a:srgbClr val="000000"/>
              </a:solidFill>
            </a:endParaRPr>
          </a:p>
        </p:txBody>
      </p:sp>
      <p:sp>
        <p:nvSpPr>
          <p:cNvPr id="2" name="Title 1"/>
          <p:cNvSpPr>
            <a:spLocks noGrp="1"/>
          </p:cNvSpPr>
          <p:nvPr>
            <p:ph type="title"/>
          </p:nvPr>
        </p:nvSpPr>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sz="half" idx="1"/>
          </p:nvPr>
        </p:nvSpPr>
        <p:spPr>
          <a:xfrm>
            <a:off x="547730" y="1647823"/>
            <a:ext cx="4024270" cy="4525963"/>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47783" y="1647823"/>
            <a:ext cx="4038600" cy="4525963"/>
          </a:xfrm>
        </p:spPr>
        <p:txBody>
          <a:bodyPr/>
          <a:lstStyle>
            <a:lvl1pPr>
              <a:defRPr sz="2200"/>
            </a:lvl1pPr>
            <a:lvl2pPr>
              <a:defRPr sz="20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8748428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8774113" y="6611938"/>
            <a:ext cx="6429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spcBef>
                <a:spcPts val="800"/>
              </a:spcBef>
              <a:buFont typeface="Wingdings" pitchFamily="2" charset="2"/>
              <a:buNone/>
              <a:defRPr/>
            </a:pPr>
            <a:fld id="{5660BBED-22CF-4A23-8CA1-E52F285DADB3}" type="slidenum">
              <a:rPr lang="en-US" altLang="en-US" sz="900" smtClean="0">
                <a:solidFill>
                  <a:srgbClr val="000000"/>
                </a:solidFill>
              </a:rPr>
              <a:pPr eaLnBrk="1" hangingPunct="1">
                <a:spcBef>
                  <a:spcPts val="800"/>
                </a:spcBef>
                <a:buFont typeface="Wingdings" pitchFamily="2" charset="2"/>
                <a:buNone/>
                <a:defRPr/>
              </a:pPr>
              <a:t>‹#›</a:t>
            </a:fld>
            <a:endParaRPr lang="en-US" altLang="en-US" sz="900" smtClean="0">
              <a:solidFill>
                <a:srgbClr val="000000"/>
              </a:solidFill>
            </a:endParaRPr>
          </a:p>
        </p:txBody>
      </p:sp>
      <p:sp>
        <p:nvSpPr>
          <p:cNvPr id="8" name="TextBox 7"/>
          <p:cNvSpPr txBox="1">
            <a:spLocks noChangeArrowheads="1"/>
          </p:cNvSpPr>
          <p:nvPr/>
        </p:nvSpPr>
        <p:spPr bwMode="auto">
          <a:xfrm>
            <a:off x="8774113" y="6611938"/>
            <a:ext cx="6429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spcBef>
                <a:spcPts val="800"/>
              </a:spcBef>
              <a:buFont typeface="Wingdings" pitchFamily="2" charset="2"/>
              <a:buNone/>
              <a:defRPr/>
            </a:pPr>
            <a:fld id="{D55E65C9-97C5-43BE-B6AA-7420F5D8BC7A}" type="slidenum">
              <a:rPr lang="en-US" altLang="en-US" sz="900" smtClean="0">
                <a:solidFill>
                  <a:srgbClr val="000000"/>
                </a:solidFill>
              </a:rPr>
              <a:pPr eaLnBrk="1" hangingPunct="1">
                <a:spcBef>
                  <a:spcPts val="800"/>
                </a:spcBef>
                <a:buFont typeface="Wingdings" pitchFamily="2" charset="2"/>
                <a:buNone/>
                <a:defRPr/>
              </a:pPr>
              <a:t>‹#›</a:t>
            </a:fld>
            <a:endParaRPr lang="en-US" altLang="en-US" sz="900" smtClean="0">
              <a:solidFill>
                <a:srgbClr val="000000"/>
              </a:solidFill>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47730" y="1643942"/>
            <a:ext cx="4024270"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7730" y="2546048"/>
            <a:ext cx="4024270"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44608" y="1643942"/>
            <a:ext cx="4041775"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44608" y="2546048"/>
            <a:ext cx="4041775"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3308569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690" y="4406901"/>
            <a:ext cx="7772703"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690" y="2906713"/>
            <a:ext cx="777270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97F10F77-8D66-4379-AB4D-B2F71D82A6FE}"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8774113" y="6611938"/>
            <a:ext cx="6429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spcBef>
                <a:spcPts val="800"/>
              </a:spcBef>
              <a:buFont typeface="Wingdings" pitchFamily="2" charset="2"/>
              <a:buNone/>
              <a:defRPr/>
            </a:pPr>
            <a:fld id="{105EADE1-1183-4B88-882D-3ED6C666D893}" type="slidenum">
              <a:rPr lang="en-US" altLang="en-US" sz="900" smtClean="0">
                <a:solidFill>
                  <a:srgbClr val="000000"/>
                </a:solidFill>
              </a:rPr>
              <a:pPr eaLnBrk="1" hangingPunct="1">
                <a:spcBef>
                  <a:spcPts val="800"/>
                </a:spcBef>
                <a:buFont typeface="Wingdings" pitchFamily="2" charset="2"/>
                <a:buNone/>
                <a:defRPr/>
              </a:pPr>
              <a:t>‹#›</a:t>
            </a:fld>
            <a:endParaRPr lang="en-US" altLang="en-US" sz="900" smtClean="0">
              <a:solidFill>
                <a:srgbClr val="000000"/>
              </a:solidFill>
            </a:endParaRPr>
          </a:p>
        </p:txBody>
      </p:sp>
      <p:sp>
        <p:nvSpPr>
          <p:cNvPr id="4" name="TextBox 3"/>
          <p:cNvSpPr txBox="1">
            <a:spLocks noChangeArrowheads="1"/>
          </p:cNvSpPr>
          <p:nvPr/>
        </p:nvSpPr>
        <p:spPr bwMode="auto">
          <a:xfrm>
            <a:off x="8774113" y="6611938"/>
            <a:ext cx="6429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spcBef>
                <a:spcPts val="800"/>
              </a:spcBef>
              <a:buFont typeface="Wingdings" pitchFamily="2" charset="2"/>
              <a:buNone/>
              <a:defRPr/>
            </a:pPr>
            <a:fld id="{290C7B1A-05F7-4F14-BBB1-0B2150B7A70F}" type="slidenum">
              <a:rPr lang="en-US" altLang="en-US" sz="900" smtClean="0">
                <a:solidFill>
                  <a:srgbClr val="000000"/>
                </a:solidFill>
              </a:rPr>
              <a:pPr eaLnBrk="1" hangingPunct="1">
                <a:spcBef>
                  <a:spcPts val="800"/>
                </a:spcBef>
                <a:buFont typeface="Wingdings" pitchFamily="2" charset="2"/>
                <a:buNone/>
                <a:defRPr/>
              </a:pPr>
              <a:t>‹#›</a:t>
            </a:fld>
            <a:endParaRPr lang="en-US" altLang="en-US" sz="900" smtClean="0">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69170807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8774113" y="6611938"/>
            <a:ext cx="6429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spcBef>
                <a:spcPts val="800"/>
              </a:spcBef>
              <a:buFont typeface="Wingdings" pitchFamily="2" charset="2"/>
              <a:buNone/>
              <a:defRPr/>
            </a:pPr>
            <a:fld id="{CC149BFC-2111-4ABA-8705-E47C07505D09}" type="slidenum">
              <a:rPr lang="en-US" altLang="en-US" sz="900" smtClean="0">
                <a:solidFill>
                  <a:srgbClr val="000000"/>
                </a:solidFill>
              </a:rPr>
              <a:pPr eaLnBrk="1" hangingPunct="1">
                <a:spcBef>
                  <a:spcPts val="800"/>
                </a:spcBef>
                <a:buFont typeface="Wingdings" pitchFamily="2" charset="2"/>
                <a:buNone/>
                <a:defRPr/>
              </a:pPr>
              <a:t>‹#›</a:t>
            </a:fld>
            <a:endParaRPr lang="en-US" altLang="en-US" sz="900" smtClean="0">
              <a:solidFill>
                <a:srgbClr val="000000"/>
              </a:solidFill>
            </a:endParaRPr>
          </a:p>
        </p:txBody>
      </p:sp>
      <p:sp>
        <p:nvSpPr>
          <p:cNvPr id="3" name="TextBox 2"/>
          <p:cNvSpPr txBox="1">
            <a:spLocks noChangeArrowheads="1"/>
          </p:cNvSpPr>
          <p:nvPr/>
        </p:nvSpPr>
        <p:spPr bwMode="auto">
          <a:xfrm>
            <a:off x="8774113" y="6611938"/>
            <a:ext cx="6429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spcBef>
                <a:spcPts val="800"/>
              </a:spcBef>
              <a:buFont typeface="Wingdings" pitchFamily="2" charset="2"/>
              <a:buNone/>
              <a:defRPr/>
            </a:pPr>
            <a:fld id="{F78440E6-7DD9-4AAA-8BF7-D02F975E6A8F}" type="slidenum">
              <a:rPr lang="en-US" altLang="en-US" sz="900" smtClean="0">
                <a:solidFill>
                  <a:srgbClr val="000000"/>
                </a:solidFill>
              </a:rPr>
              <a:pPr eaLnBrk="1" hangingPunct="1">
                <a:spcBef>
                  <a:spcPts val="800"/>
                </a:spcBef>
                <a:buFont typeface="Wingdings" pitchFamily="2" charset="2"/>
                <a:buNone/>
                <a:defRPr/>
              </a:pPr>
              <a:t>‹#›</a:t>
            </a:fld>
            <a:endParaRPr lang="en-US" altLang="en-US" sz="900" smtClean="0">
              <a:solidFill>
                <a:srgbClr val="000000"/>
              </a:solidFill>
            </a:endParaRPr>
          </a:p>
        </p:txBody>
      </p:sp>
    </p:spTree>
    <p:extLst>
      <p:ext uri="{BB962C8B-B14F-4D97-AF65-F5344CB8AC3E}">
        <p14:creationId xmlns:p14="http://schemas.microsoft.com/office/powerpoint/2010/main" val="181844800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Pa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2450" y="1724026"/>
            <a:ext cx="8248650" cy="2313820"/>
          </a:xfrm>
        </p:spPr>
        <p:txBody>
          <a:bodyPr rIns="91440" bIns="45720" rtlCol="0">
            <a:normAutofit/>
          </a:bodyPr>
          <a:lstStyle>
            <a:lvl1pPr marL="227013" indent="-227013" algn="l" defTabSz="914400" rtl="0" eaLnBrk="1" latinLnBrk="0" hangingPunct="1">
              <a:spcBef>
                <a:spcPct val="20000"/>
              </a:spcBef>
              <a:buFont typeface="Wingdings" pitchFamily="2" charset="2"/>
              <a:buNone/>
              <a:defRPr lang="en-US" sz="2800" kern="1200" dirty="0" smtClean="0">
                <a:solidFill>
                  <a:schemeClr val="bg1"/>
                </a:solidFill>
                <a:latin typeface="Verdana" pitchFamily="34" charset="0"/>
                <a:ea typeface="+mn-ea"/>
                <a:cs typeface="+mn-cs"/>
              </a:defRPr>
            </a:lvl1pPr>
          </a:lstStyle>
          <a:p>
            <a:r>
              <a:rPr lang="en-US" smtClean="0"/>
              <a:t>Click to edit Master title style</a:t>
            </a:r>
            <a:endParaRPr lang="en-US" dirty="0"/>
          </a:p>
        </p:txBody>
      </p:sp>
      <p:sp>
        <p:nvSpPr>
          <p:cNvPr id="9" name="Text Placeholder 8"/>
          <p:cNvSpPr>
            <a:spLocks noGrp="1"/>
          </p:cNvSpPr>
          <p:nvPr>
            <p:ph type="body" sz="quarter" idx="13"/>
          </p:nvPr>
        </p:nvSpPr>
        <p:spPr>
          <a:xfrm>
            <a:off x="4948238" y="4138203"/>
            <a:ext cx="3470275" cy="403225"/>
          </a:xfrm>
        </p:spPr>
        <p:txBody>
          <a:bodyPr>
            <a:normAutofit/>
          </a:bodyPr>
          <a:lstStyle>
            <a:lvl1pPr marL="0" indent="0" algn="r">
              <a:buNone/>
              <a:defRPr sz="1800" i="1">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475848423"/>
      </p:ext>
    </p:extLst>
  </p:cSld>
  <p:clrMapOvr>
    <a:masterClrMapping/>
  </p:clrMapOvr>
  <p:timing>
    <p:tnLst>
      <p:par>
        <p:cTn id="1" dur="indefinite" restart="never" nodeType="tmRoot"/>
      </p:par>
    </p:tnLst>
  </p:timing>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ivider text white">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8582025" y="6450013"/>
            <a:ext cx="5175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marL="342900" indent="-342900">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lgn="r">
              <a:spcBef>
                <a:spcPts val="800"/>
              </a:spcBef>
              <a:buFont typeface="Wingdings" pitchFamily="2" charset="2"/>
              <a:buNone/>
              <a:defRPr/>
            </a:pPr>
            <a:fld id="{0A746C48-1127-45C0-8CA2-B8C1A067B75E}" type="slidenum">
              <a:rPr lang="en-US" sz="1200" smtClean="0">
                <a:solidFill>
                  <a:srgbClr val="FFFFFF"/>
                </a:solidFill>
              </a:rPr>
              <a:pPr algn="r">
                <a:spcBef>
                  <a:spcPts val="800"/>
                </a:spcBef>
                <a:buFont typeface="Wingdings" pitchFamily="2" charset="2"/>
                <a:buNone/>
                <a:defRPr/>
              </a:pPr>
              <a:t>‹#›</a:t>
            </a:fld>
            <a:endParaRPr lang="en-US" sz="1200" smtClean="0">
              <a:solidFill>
                <a:srgbClr val="FFFFFF"/>
              </a:solidFill>
            </a:endParaRPr>
          </a:p>
        </p:txBody>
      </p:sp>
      <p:sp>
        <p:nvSpPr>
          <p:cNvPr id="5" name="TextBox 4"/>
          <p:cNvSpPr txBox="1">
            <a:spLocks noChangeArrowheads="1"/>
          </p:cNvSpPr>
          <p:nvPr/>
        </p:nvSpPr>
        <p:spPr bwMode="auto">
          <a:xfrm>
            <a:off x="8582025" y="6450013"/>
            <a:ext cx="5175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marL="342900" indent="-342900">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lgn="r">
              <a:spcBef>
                <a:spcPts val="800"/>
              </a:spcBef>
              <a:buFont typeface="Wingdings" pitchFamily="2" charset="2"/>
              <a:buNone/>
              <a:defRPr/>
            </a:pPr>
            <a:fld id="{987C87FD-0533-4D63-BC55-8036FF05DAE8}" type="slidenum">
              <a:rPr lang="en-US" sz="1200" smtClean="0">
                <a:solidFill>
                  <a:srgbClr val="FFFFFF"/>
                </a:solidFill>
              </a:rPr>
              <a:pPr algn="r">
                <a:spcBef>
                  <a:spcPts val="800"/>
                </a:spcBef>
                <a:buFont typeface="Wingdings" pitchFamily="2" charset="2"/>
                <a:buNone/>
                <a:defRPr/>
              </a:pPr>
              <a:t>‹#›</a:t>
            </a:fld>
            <a:endParaRPr lang="en-US" sz="1200" smtClean="0">
              <a:solidFill>
                <a:srgbClr val="FFFFFF"/>
              </a:solidFill>
            </a:endParaRPr>
          </a:p>
        </p:txBody>
      </p:sp>
      <p:sp>
        <p:nvSpPr>
          <p:cNvPr id="6" name="TextBox 5"/>
          <p:cNvSpPr txBox="1">
            <a:spLocks noChangeArrowheads="1"/>
          </p:cNvSpPr>
          <p:nvPr/>
        </p:nvSpPr>
        <p:spPr bwMode="auto">
          <a:xfrm>
            <a:off x="8582025" y="6450013"/>
            <a:ext cx="5175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marL="342900" indent="-342900">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lgn="r">
              <a:spcBef>
                <a:spcPts val="800"/>
              </a:spcBef>
              <a:buFont typeface="Wingdings" pitchFamily="2" charset="2"/>
              <a:buNone/>
              <a:defRPr/>
            </a:pPr>
            <a:fld id="{53A5D860-EDCB-4F18-AED5-668BF6345C51}" type="slidenum">
              <a:rPr lang="en-US" sz="1200" smtClean="0">
                <a:solidFill>
                  <a:srgbClr val="FFFFFF"/>
                </a:solidFill>
              </a:rPr>
              <a:pPr algn="r">
                <a:spcBef>
                  <a:spcPts val="800"/>
                </a:spcBef>
                <a:buFont typeface="Wingdings" pitchFamily="2" charset="2"/>
                <a:buNone/>
                <a:defRPr/>
              </a:pPr>
              <a:t>‹#›</a:t>
            </a:fld>
            <a:endParaRPr lang="en-US" sz="1200" smtClean="0">
              <a:solidFill>
                <a:srgbClr val="FFFFFF"/>
              </a:solidFill>
            </a:endParaRPr>
          </a:p>
        </p:txBody>
      </p:sp>
      <p:sp>
        <p:nvSpPr>
          <p:cNvPr id="3" name="Text Placeholder 2"/>
          <p:cNvSpPr>
            <a:spLocks noGrp="1"/>
          </p:cNvSpPr>
          <p:nvPr>
            <p:ph type="body" idx="1"/>
          </p:nvPr>
        </p:nvSpPr>
        <p:spPr>
          <a:xfrm>
            <a:off x="551506" y="3383179"/>
            <a:ext cx="7772400" cy="533400"/>
          </a:xfrm>
        </p:spPr>
        <p:txBody>
          <a:bodyPr/>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Title 6"/>
          <p:cNvSpPr>
            <a:spLocks noGrp="1"/>
          </p:cNvSpPr>
          <p:nvPr>
            <p:ph type="title"/>
          </p:nvPr>
        </p:nvSpPr>
        <p:spPr>
          <a:xfrm>
            <a:off x="551506" y="2159440"/>
            <a:ext cx="8343900" cy="1143000"/>
          </a:xfrm>
        </p:spPr>
        <p:txBody>
          <a:bodyPr anchor="b"/>
          <a:lstStyle>
            <a:lvl1pPr>
              <a:defRPr sz="4400">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56712401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Divider text orange gradi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1506" y="3383179"/>
            <a:ext cx="7772400" cy="533400"/>
          </a:xfrm>
        </p:spPr>
        <p:txBody>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Title 6"/>
          <p:cNvSpPr>
            <a:spLocks noGrp="1"/>
          </p:cNvSpPr>
          <p:nvPr>
            <p:ph type="title"/>
          </p:nvPr>
        </p:nvSpPr>
        <p:spPr>
          <a:xfrm>
            <a:off x="551506" y="2159440"/>
            <a:ext cx="8343900" cy="1143000"/>
          </a:xfrm>
        </p:spPr>
        <p:txBody>
          <a:bodyPr anchor="b"/>
          <a:lstStyle>
            <a:lvl1pPr>
              <a:defRPr sz="4400">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2480088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Divider text teal gradi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1506" y="3383179"/>
            <a:ext cx="7772400" cy="533400"/>
          </a:xfrm>
        </p:spPr>
        <p:txBody>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Title 6"/>
          <p:cNvSpPr>
            <a:spLocks noGrp="1"/>
          </p:cNvSpPr>
          <p:nvPr>
            <p:ph type="title"/>
          </p:nvPr>
        </p:nvSpPr>
        <p:spPr>
          <a:xfrm>
            <a:off x="551506" y="2159440"/>
            <a:ext cx="8343900" cy="1143000"/>
          </a:xfrm>
        </p:spPr>
        <p:txBody>
          <a:bodyPr anchor="b"/>
          <a:lstStyle>
            <a:lvl1pPr>
              <a:defRPr sz="4400">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29076137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ivider text purple gradi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1506" y="3383179"/>
            <a:ext cx="7772400" cy="533400"/>
          </a:xfrm>
        </p:spPr>
        <p:txBody>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Title 6"/>
          <p:cNvSpPr>
            <a:spLocks noGrp="1"/>
          </p:cNvSpPr>
          <p:nvPr>
            <p:ph type="title"/>
          </p:nvPr>
        </p:nvSpPr>
        <p:spPr>
          <a:xfrm>
            <a:off x="551506" y="2159440"/>
            <a:ext cx="8343900" cy="1143000"/>
          </a:xfrm>
        </p:spPr>
        <p:txBody>
          <a:bodyPr anchor="b"/>
          <a:lstStyle>
            <a:lvl1pPr>
              <a:defRPr sz="4400">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32405449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Divider text green gradi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1506" y="3383179"/>
            <a:ext cx="7772400" cy="533400"/>
          </a:xfrm>
        </p:spPr>
        <p:txBody>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Title 6"/>
          <p:cNvSpPr>
            <a:spLocks noGrp="1"/>
          </p:cNvSpPr>
          <p:nvPr>
            <p:ph type="title"/>
          </p:nvPr>
        </p:nvSpPr>
        <p:spPr>
          <a:xfrm>
            <a:off x="551506" y="2159440"/>
            <a:ext cx="8343900" cy="1143000"/>
          </a:xfrm>
        </p:spPr>
        <p:txBody>
          <a:bodyPr anchor="b"/>
          <a:lstStyle>
            <a:lvl1pPr>
              <a:defRPr sz="4400">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806425050"/>
      </p:ext>
    </p:extLst>
  </p:cSld>
  <p:clrMapOvr>
    <a:overrideClrMapping bg1="dk1" tx1="lt1" bg2="dk2" tx2="lt2" accent1="accent1" accent2="accent2" accent3="accent3" accent4="accent4" accent5="accent5" accent6="accent6" hlink="hlink" folHlink="folHlink"/>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Divider text magenta gradi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1506" y="3383179"/>
            <a:ext cx="7772400" cy="533400"/>
          </a:xfrm>
        </p:spPr>
        <p:txBody>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Title 6"/>
          <p:cNvSpPr>
            <a:spLocks noGrp="1"/>
          </p:cNvSpPr>
          <p:nvPr>
            <p:ph type="title"/>
          </p:nvPr>
        </p:nvSpPr>
        <p:spPr>
          <a:xfrm>
            <a:off x="551506" y="2159440"/>
            <a:ext cx="8343900" cy="1143000"/>
          </a:xfrm>
        </p:spPr>
        <p:txBody>
          <a:bodyPr anchor="b"/>
          <a:lstStyle>
            <a:lvl1pPr>
              <a:defRPr sz="4400">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910113055"/>
      </p:ext>
    </p:extLst>
  </p:cSld>
  <p:clrMapOvr>
    <a:overrideClrMapping bg1="dk1" tx1="lt1" bg2="dk2" tx2="lt2" accent1="accent1" accent2="accent2" accent3="accent3" accent4="accent4" accent5="accent5" accent6="accent6" hlink="hlink" folHlink="folHlink"/>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Divider text brown gradi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1506" y="3383179"/>
            <a:ext cx="7772400" cy="533400"/>
          </a:xfrm>
        </p:spPr>
        <p:txBody>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Title 6"/>
          <p:cNvSpPr>
            <a:spLocks noGrp="1"/>
          </p:cNvSpPr>
          <p:nvPr>
            <p:ph type="title"/>
          </p:nvPr>
        </p:nvSpPr>
        <p:spPr>
          <a:xfrm>
            <a:off x="551506" y="2159440"/>
            <a:ext cx="8343900" cy="1143000"/>
          </a:xfrm>
        </p:spPr>
        <p:txBody>
          <a:bodyPr anchor="b"/>
          <a:lstStyle>
            <a:lvl1pPr>
              <a:defRPr sz="4400">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500479753"/>
      </p:ext>
    </p:extLst>
  </p:cSld>
  <p:clrMapOvr>
    <a:overrideClrMapping bg1="dk1" tx1="lt1" bg2="dk2" tx2="lt2" accent1="accent1" accent2="accent2" accent3="accent3" accent4="accent4" accent5="accent5" accent6="accent6" hlink="hlink" folHlink="folHlink"/>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6941" y="1371600"/>
            <a:ext cx="4054929" cy="5086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7013" y="1371600"/>
            <a:ext cx="4054929" cy="5086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a:lvl1pPr>
          </a:lstStyle>
          <a:p>
            <a:pPr>
              <a:defRPr/>
            </a:pPr>
            <a:fld id="{9201E761-68DF-4BEA-9C51-10F788DA292C}" type="slidenum">
              <a:rPr lang="en-US"/>
              <a:pPr>
                <a:defRPr/>
              </a:pPr>
              <a:t>‹#›</a:t>
            </a:fld>
            <a:endParaRPr lang="en-US" dirty="0"/>
          </a:p>
        </p:txBody>
      </p:sp>
      <p:sp>
        <p:nvSpPr>
          <p:cNvPr id="6"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Divider text red gradi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1506" y="3383179"/>
            <a:ext cx="7772400" cy="533400"/>
          </a:xfrm>
        </p:spPr>
        <p:txBody>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Title 6"/>
          <p:cNvSpPr>
            <a:spLocks noGrp="1"/>
          </p:cNvSpPr>
          <p:nvPr>
            <p:ph type="title"/>
          </p:nvPr>
        </p:nvSpPr>
        <p:spPr>
          <a:xfrm>
            <a:off x="551506" y="2159440"/>
            <a:ext cx="8343900" cy="1143000"/>
          </a:xfrm>
        </p:spPr>
        <p:txBody>
          <a:bodyPr anchor="b"/>
          <a:lstStyle>
            <a:lvl1pPr>
              <a:defRPr sz="4400">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066266402"/>
      </p:ext>
    </p:extLst>
  </p:cSld>
  <p:clrMapOvr>
    <a:overrideClrMapping bg1="dk1" tx1="lt1" bg2="dk2" tx2="lt2" accent1="accent1" accent2="accent2" accent3="accent3" accent4="accent4" accent5="accent5" accent6="accent6" hlink="hlink" folHlink="folHlink"/>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9"/>
          <p:cNvSpPr>
            <a:spLocks noChangeShapeType="1"/>
          </p:cNvSpPr>
          <p:nvPr/>
        </p:nvSpPr>
        <p:spPr bwMode="auto">
          <a:xfrm>
            <a:off x="527050" y="3430588"/>
            <a:ext cx="5500688" cy="0"/>
          </a:xfrm>
          <a:prstGeom prst="line">
            <a:avLst/>
          </a:prstGeom>
          <a:noFill/>
          <a:ln w="38100">
            <a:solidFill>
              <a:schemeClr val="tx1"/>
            </a:solidFill>
            <a:round/>
            <a:headEnd/>
            <a:tailEnd/>
          </a:ln>
          <a:effectLst/>
        </p:spPr>
        <p:txBody>
          <a:bodyPr wrap="none" anchor="ctr"/>
          <a:lstStyle/>
          <a:p>
            <a:pPr eaLnBrk="0" hangingPunct="0">
              <a:defRPr/>
            </a:pPr>
            <a:endParaRPr lang="en-US" dirty="0">
              <a:ea typeface="MS PGothic" pitchFamily="34" charset="-128"/>
              <a:cs typeface="+mn-cs"/>
            </a:endParaRPr>
          </a:p>
        </p:txBody>
      </p:sp>
      <p:pic>
        <p:nvPicPr>
          <p:cNvPr id="5" name="Picture 27"/>
          <p:cNvPicPr>
            <a:picLocks noChangeAspect="1" noChangeArrowheads="1"/>
          </p:cNvPicPr>
          <p:nvPr/>
        </p:nvPicPr>
        <p:blipFill>
          <a:blip r:embed="rId2" cstate="print"/>
          <a:srcRect/>
          <a:stretch>
            <a:fillRect/>
          </a:stretch>
        </p:blipFill>
        <p:spPr bwMode="auto">
          <a:xfrm>
            <a:off x="5508625" y="381000"/>
            <a:ext cx="3490913" cy="6316663"/>
          </a:xfrm>
          <a:prstGeom prst="rect">
            <a:avLst/>
          </a:prstGeom>
          <a:noFill/>
          <a:ln w="9525">
            <a:noFill/>
            <a:miter lim="800000"/>
            <a:headEnd/>
            <a:tailEnd/>
          </a:ln>
        </p:spPr>
      </p:pic>
      <p:sp>
        <p:nvSpPr>
          <p:cNvPr id="17410" name="Rectangle 2"/>
          <p:cNvSpPr>
            <a:spLocks noGrp="1" noChangeArrowheads="1"/>
          </p:cNvSpPr>
          <p:nvPr>
            <p:ph type="ctrTitle"/>
          </p:nvPr>
        </p:nvSpPr>
        <p:spPr>
          <a:xfrm>
            <a:off x="433917" y="1360489"/>
            <a:ext cx="5975048" cy="1933575"/>
          </a:xfrm>
        </p:spPr>
        <p:txBody>
          <a:bodyPr anchor="b"/>
          <a:lstStyle>
            <a:lvl1pPr>
              <a:defRPr sz="5000"/>
            </a:lvl1pPr>
          </a:lstStyle>
          <a:p>
            <a:r>
              <a:rPr lang="en-US" smtClean="0"/>
              <a:t>Click to edit Master title style</a:t>
            </a:r>
            <a:endParaRPr lang="en-US"/>
          </a:p>
        </p:txBody>
      </p:sp>
      <p:sp>
        <p:nvSpPr>
          <p:cNvPr id="17411" name="Rectangle 3"/>
          <p:cNvSpPr>
            <a:spLocks noGrp="1" noChangeArrowheads="1"/>
          </p:cNvSpPr>
          <p:nvPr>
            <p:ph type="subTitle" idx="1"/>
          </p:nvPr>
        </p:nvSpPr>
        <p:spPr>
          <a:xfrm>
            <a:off x="452060" y="3624263"/>
            <a:ext cx="5955392" cy="1752600"/>
          </a:xfrm>
        </p:spPr>
        <p:txBody>
          <a:bodyPr tIns="0"/>
          <a:lstStyle>
            <a:lvl1pPr marL="0" indent="0">
              <a:buFont typeface="Wingdings" pitchFamily="2" charset="2"/>
              <a:buNone/>
              <a:defRPr b="1"/>
            </a:lvl1pPr>
          </a:lstStyle>
          <a:p>
            <a:r>
              <a:rPr lang="en-US" smtClean="0"/>
              <a:t>Click to edit Master subtitle style</a:t>
            </a:r>
            <a:endParaRPr lang="en-US"/>
          </a:p>
        </p:txBody>
      </p:sp>
    </p:spTree>
    <p:extLst>
      <p:ext uri="{BB962C8B-B14F-4D97-AF65-F5344CB8AC3E}">
        <p14:creationId xmlns:p14="http://schemas.microsoft.com/office/powerpoint/2010/main" val="29027830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8444C9CC-342E-40DF-A991-2D857D1273C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820484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690" y="4406901"/>
            <a:ext cx="7772703"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690" y="2906713"/>
            <a:ext cx="777270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97F10F77-8D66-4379-AB4D-B2F71D82A6F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823904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6941" y="1371600"/>
            <a:ext cx="4054929" cy="5086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7013" y="1371600"/>
            <a:ext cx="4054929" cy="5086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a:lvl1pPr>
          </a:lstStyle>
          <a:p>
            <a:pPr>
              <a:defRPr/>
            </a:pPr>
            <a:fld id="{9201E761-68DF-4BEA-9C51-10F788DA292C}" type="slidenum">
              <a:rPr lang="en-US">
                <a:solidFill>
                  <a:srgbClr val="000000"/>
                </a:solidFill>
              </a:rPr>
              <a:pPr>
                <a:defRPr/>
              </a:pPr>
              <a:t>‹#›</a:t>
            </a:fld>
            <a:endParaRPr lang="en-US" dirty="0">
              <a:solidFill>
                <a:srgbClr val="000000"/>
              </a:solidFill>
            </a:endParaRPr>
          </a:p>
        </p:txBody>
      </p:sp>
      <p:sp>
        <p:nvSpPr>
          <p:cNvPr id="6"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dirty="0"/>
              <a:t>© 2010 Wells Fargo Bank, N.A. All rights reserved. Member FDIC. </a:t>
            </a:r>
          </a:p>
        </p:txBody>
      </p:sp>
    </p:spTree>
    <p:extLst>
      <p:ext uri="{BB962C8B-B14F-4D97-AF65-F5344CB8AC3E}">
        <p14:creationId xmlns:p14="http://schemas.microsoft.com/office/powerpoint/2010/main" val="3511117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595" y="274638"/>
            <a:ext cx="823081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6595" y="1535113"/>
            <a:ext cx="40413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6595" y="2174875"/>
            <a:ext cx="40413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72" y="1535113"/>
            <a:ext cx="40428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4572" y="2174875"/>
            <a:ext cx="40428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defRPr/>
            </a:lvl1pPr>
          </a:lstStyle>
          <a:p>
            <a:pPr>
              <a:defRPr/>
            </a:pPr>
            <a:fld id="{9F93EA90-CBCC-49C5-879A-A93DAF392A93}" type="slidenum">
              <a:rPr lang="en-US">
                <a:solidFill>
                  <a:srgbClr val="000000"/>
                </a:solidFill>
              </a:rPr>
              <a:pPr>
                <a:defRPr/>
              </a:pPr>
              <a:t>‹#›</a:t>
            </a:fld>
            <a:endParaRPr lang="en-US" dirty="0">
              <a:solidFill>
                <a:srgbClr val="000000"/>
              </a:solidFill>
            </a:endParaRPr>
          </a:p>
        </p:txBody>
      </p:sp>
      <p:sp>
        <p:nvSpPr>
          <p:cNvPr id="8"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dirty="0"/>
              <a:t>© 2010 Wells Fargo Bank, N.A. All rights reserved. Member FDIC. </a:t>
            </a:r>
          </a:p>
        </p:txBody>
      </p:sp>
    </p:spTree>
    <p:extLst>
      <p:ext uri="{BB962C8B-B14F-4D97-AF65-F5344CB8AC3E}">
        <p14:creationId xmlns:p14="http://schemas.microsoft.com/office/powerpoint/2010/main" val="11448827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a:defRPr/>
            </a:lvl1pPr>
          </a:lstStyle>
          <a:p>
            <a:pPr>
              <a:defRPr/>
            </a:pPr>
            <a:fld id="{3429E518-2590-4064-8BCE-32CD4366789D}" type="slidenum">
              <a:rPr lang="en-US">
                <a:solidFill>
                  <a:srgbClr val="000000"/>
                </a:solidFill>
              </a:rPr>
              <a:pPr>
                <a:defRPr/>
              </a:pPr>
              <a:t>‹#›</a:t>
            </a:fld>
            <a:endParaRPr lang="en-US" dirty="0">
              <a:solidFill>
                <a:srgbClr val="000000"/>
              </a:solidFill>
            </a:endParaRPr>
          </a:p>
        </p:txBody>
      </p:sp>
      <p:sp>
        <p:nvSpPr>
          <p:cNvPr id="4"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dirty="0"/>
              <a:t>© 2010 Wells Fargo Bank, N.A. All rights reserved. Member FDIC. </a:t>
            </a:r>
          </a:p>
        </p:txBody>
      </p:sp>
    </p:spTree>
    <p:extLst>
      <p:ext uri="{BB962C8B-B14F-4D97-AF65-F5344CB8AC3E}">
        <p14:creationId xmlns:p14="http://schemas.microsoft.com/office/powerpoint/2010/main" val="33852793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F8DB66F7-D150-4472-BE63-57251DC1BB9B}" type="slidenum">
              <a:rPr lang="en-US">
                <a:solidFill>
                  <a:srgbClr val="000000"/>
                </a:solidFill>
              </a:rPr>
              <a:pPr>
                <a:defRPr/>
              </a:pPr>
              <a:t>‹#›</a:t>
            </a:fld>
            <a:endParaRPr lang="en-US" dirty="0">
              <a:solidFill>
                <a:srgbClr val="000000"/>
              </a:solidFill>
            </a:endParaRPr>
          </a:p>
        </p:txBody>
      </p:sp>
      <p:sp>
        <p:nvSpPr>
          <p:cNvPr id="3"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dirty="0"/>
              <a:t>© 2010 Wells Fargo Bank, N.A. All rights reserved. Member FDIC. </a:t>
            </a:r>
          </a:p>
        </p:txBody>
      </p:sp>
    </p:spTree>
    <p:extLst>
      <p:ext uri="{BB962C8B-B14F-4D97-AF65-F5344CB8AC3E}">
        <p14:creationId xmlns:p14="http://schemas.microsoft.com/office/powerpoint/2010/main" val="16164607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596" y="273050"/>
            <a:ext cx="300869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655"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596" y="1435101"/>
            <a:ext cx="300869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6939C020-D3F5-4D6F-9C05-F52601311E6A}" type="slidenum">
              <a:rPr lang="en-US">
                <a:solidFill>
                  <a:srgbClr val="000000"/>
                </a:solidFill>
              </a:rPr>
              <a:pPr>
                <a:defRPr/>
              </a:pPr>
              <a:t>‹#›</a:t>
            </a:fld>
            <a:endParaRPr lang="en-US" dirty="0">
              <a:solidFill>
                <a:srgbClr val="000000"/>
              </a:solidFill>
            </a:endParaRPr>
          </a:p>
        </p:txBody>
      </p:sp>
      <p:sp>
        <p:nvSpPr>
          <p:cNvPr id="6"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dirty="0"/>
              <a:t>© 2010 Wells Fargo Bank, N.A. All rights reserved. Member FDIC. </a:t>
            </a:r>
          </a:p>
        </p:txBody>
      </p:sp>
    </p:spTree>
    <p:extLst>
      <p:ext uri="{BB962C8B-B14F-4D97-AF65-F5344CB8AC3E}">
        <p14:creationId xmlns:p14="http://schemas.microsoft.com/office/powerpoint/2010/main" val="9301263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8" y="4800600"/>
            <a:ext cx="5486702"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1608" y="612775"/>
            <a:ext cx="548670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1608" y="5367338"/>
            <a:ext cx="548670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A94BD2C6-6A38-40F0-927D-EC1F7ECEA844}" type="slidenum">
              <a:rPr lang="en-US">
                <a:solidFill>
                  <a:srgbClr val="000000"/>
                </a:solidFill>
              </a:rPr>
              <a:pPr>
                <a:defRPr/>
              </a:pPr>
              <a:t>‹#›</a:t>
            </a:fld>
            <a:endParaRPr lang="en-US" dirty="0">
              <a:solidFill>
                <a:srgbClr val="000000"/>
              </a:solidFill>
            </a:endParaRPr>
          </a:p>
        </p:txBody>
      </p:sp>
      <p:sp>
        <p:nvSpPr>
          <p:cNvPr id="6"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dirty="0"/>
              <a:t>© 2010 Wells Fargo Bank, N.A. All rights reserved. Member FDIC. </a:t>
            </a:r>
          </a:p>
        </p:txBody>
      </p:sp>
    </p:spTree>
    <p:extLst>
      <p:ext uri="{BB962C8B-B14F-4D97-AF65-F5344CB8AC3E}">
        <p14:creationId xmlns:p14="http://schemas.microsoft.com/office/powerpoint/2010/main" val="440063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595" y="274638"/>
            <a:ext cx="823081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6595" y="1535113"/>
            <a:ext cx="40413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6595" y="2174875"/>
            <a:ext cx="40413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72" y="1535113"/>
            <a:ext cx="40428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4572" y="2174875"/>
            <a:ext cx="40428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defRPr/>
            </a:lvl1pPr>
          </a:lstStyle>
          <a:p>
            <a:pPr>
              <a:defRPr/>
            </a:pPr>
            <a:fld id="{9F93EA90-CBCC-49C5-879A-A93DAF392A93}" type="slidenum">
              <a:rPr lang="en-US"/>
              <a:pPr>
                <a:defRPr/>
              </a:pPr>
              <a:t>‹#›</a:t>
            </a:fld>
            <a:endParaRPr lang="en-US" dirty="0"/>
          </a:p>
        </p:txBody>
      </p:sp>
      <p:sp>
        <p:nvSpPr>
          <p:cNvPr id="8"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B1BEEC97-46A9-43F1-9269-88F93F357F60}" type="slidenum">
              <a:rPr lang="en-US">
                <a:solidFill>
                  <a:srgbClr val="000000"/>
                </a:solidFill>
              </a:rPr>
              <a:pPr>
                <a:defRPr/>
              </a:pPr>
              <a:t>‹#›</a:t>
            </a:fld>
            <a:endParaRPr lang="en-US" dirty="0">
              <a:solidFill>
                <a:srgbClr val="000000"/>
              </a:solidFill>
            </a:endParaRPr>
          </a:p>
        </p:txBody>
      </p:sp>
      <p:sp>
        <p:nvSpPr>
          <p:cNvPr id="5"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dirty="0"/>
              <a:t>© 2010 Wells Fargo Bank, N.A. All rights reserved. Member FDIC. </a:t>
            </a:r>
          </a:p>
        </p:txBody>
      </p:sp>
    </p:spTree>
    <p:extLst>
      <p:ext uri="{BB962C8B-B14F-4D97-AF65-F5344CB8AC3E}">
        <p14:creationId xmlns:p14="http://schemas.microsoft.com/office/powerpoint/2010/main" val="23563608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8191" y="187326"/>
            <a:ext cx="2063750" cy="62706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5429" y="187326"/>
            <a:ext cx="6047619" cy="6270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984A4F6F-F4F5-448D-85BE-0E1CFFF57C99}" type="slidenum">
              <a:rPr lang="en-US">
                <a:solidFill>
                  <a:srgbClr val="000000"/>
                </a:solidFill>
              </a:rPr>
              <a:pPr>
                <a:defRPr/>
              </a:pPr>
              <a:t>‹#›</a:t>
            </a:fld>
            <a:endParaRPr lang="en-US" dirty="0">
              <a:solidFill>
                <a:srgbClr val="000000"/>
              </a:solidFill>
            </a:endParaRPr>
          </a:p>
        </p:txBody>
      </p:sp>
      <p:sp>
        <p:nvSpPr>
          <p:cNvPr id="5"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dirty="0"/>
              <a:t>© 2010 Wells Fargo Bank, N.A. All rights reserved. Member FDIC. </a:t>
            </a:r>
          </a:p>
        </p:txBody>
      </p:sp>
    </p:spTree>
    <p:extLst>
      <p:ext uri="{BB962C8B-B14F-4D97-AF65-F5344CB8AC3E}">
        <p14:creationId xmlns:p14="http://schemas.microsoft.com/office/powerpoint/2010/main" val="34369626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Line 9"/>
          <p:cNvSpPr>
            <a:spLocks noChangeShapeType="1"/>
          </p:cNvSpPr>
          <p:nvPr>
            <p:custDataLst>
              <p:tags r:id="rId1"/>
            </p:custDataLst>
          </p:nvPr>
        </p:nvSpPr>
        <p:spPr bwMode="auto">
          <a:xfrm>
            <a:off x="538163" y="3430588"/>
            <a:ext cx="80581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cs typeface="Arial" charset="0"/>
            </a:endParaRPr>
          </a:p>
        </p:txBody>
      </p:sp>
      <p:pic>
        <p:nvPicPr>
          <p:cNvPr id="6" name="Picture 3" descr="logo-and-stagecoach-lockup-ppt"/>
          <p:cNvPicPr>
            <a:picLocks noChangeAspect="1" noChangeArrowheads="1"/>
          </p:cNvPicPr>
          <p:nvPr/>
        </p:nvPicPr>
        <p:blipFill>
          <a:blip r:embed="rId6">
            <a:extLst>
              <a:ext uri="{28A0092B-C50C-407E-A947-70E740481C1C}">
                <a14:useLocalDpi xmlns:a14="http://schemas.microsoft.com/office/drawing/2010/main" val="0"/>
              </a:ext>
            </a:extLst>
          </a:blip>
          <a:srcRect t="79585"/>
          <a:stretch>
            <a:fillRect/>
          </a:stretch>
        </p:blipFill>
        <p:spPr bwMode="auto">
          <a:xfrm>
            <a:off x="5137150" y="5403850"/>
            <a:ext cx="36703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custDataLst>
              <p:tags r:id="rId2"/>
            </p:custDataLst>
          </p:nvPr>
        </p:nvSpPr>
        <p:spPr>
          <a:xfrm>
            <a:off x="546786" y="1305643"/>
            <a:ext cx="7772400" cy="1959882"/>
          </a:xfrm>
          <a:noFill/>
          <a:ln w="9525">
            <a:noFill/>
            <a:miter lim="800000"/>
            <a:headEnd/>
            <a:tailEnd/>
          </a:ln>
        </p:spPr>
        <p:txBody>
          <a:bodyPr anchor="b"/>
          <a:lstStyle>
            <a:lvl1pPr algn="l" rtl="0" eaLnBrk="1" fontAlgn="base" hangingPunct="1">
              <a:lnSpc>
                <a:spcPct val="105000"/>
              </a:lnSpc>
              <a:spcBef>
                <a:spcPct val="0"/>
              </a:spcBef>
              <a:spcAft>
                <a:spcPct val="0"/>
              </a:spcAft>
              <a:defRPr lang="en-US" sz="4800" dirty="0">
                <a:solidFill>
                  <a:schemeClr val="bg2"/>
                </a:solidFill>
                <a:latin typeface="+mj-lt"/>
                <a:ea typeface="+mj-ea"/>
                <a:cs typeface="+mj-cs"/>
              </a:defRPr>
            </a:lvl1pPr>
          </a:lstStyle>
          <a:p>
            <a:r>
              <a:rPr lang="en-US" smtClean="0"/>
              <a:t>Click to edit Master title style</a:t>
            </a:r>
            <a:endParaRPr lang="en-US" dirty="0"/>
          </a:p>
        </p:txBody>
      </p:sp>
      <p:sp>
        <p:nvSpPr>
          <p:cNvPr id="3" name="Subtitle 2"/>
          <p:cNvSpPr>
            <a:spLocks noGrp="1"/>
          </p:cNvSpPr>
          <p:nvPr>
            <p:ph type="subTitle" idx="1"/>
            <p:custDataLst>
              <p:tags r:id="rId3"/>
            </p:custDataLst>
          </p:nvPr>
        </p:nvSpPr>
        <p:spPr>
          <a:xfrm>
            <a:off x="546786" y="3657600"/>
            <a:ext cx="6400800" cy="914400"/>
          </a:xfrm>
          <a:noFill/>
          <a:ln w="9525">
            <a:noFill/>
            <a:miter lim="800000"/>
            <a:headEnd/>
            <a:tailEnd/>
          </a:ln>
          <a:effectLst/>
        </p:spPr>
        <p:txBody>
          <a:bodyPr rIns="91440" bIns="45720">
            <a:normAutofit/>
          </a:bodyPr>
          <a:lstStyle>
            <a:lvl1pPr marL="0" indent="0" algn="l" rtl="0" eaLnBrk="1" fontAlgn="base" hangingPunct="1">
              <a:lnSpc>
                <a:spcPct val="120000"/>
              </a:lnSpc>
              <a:spcBef>
                <a:spcPct val="20000"/>
              </a:spcBef>
              <a:spcAft>
                <a:spcPct val="0"/>
              </a:spcAft>
              <a:buFont typeface="Wingdings" pitchFamily="2" charset="2"/>
              <a:buNone/>
              <a:defRPr lang="en-US" sz="1800" b="1" baseline="0" dirty="0">
                <a:solidFill>
                  <a:srgbClr val="000000"/>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16"/>
          <p:cNvSpPr>
            <a:spLocks noGrp="1"/>
          </p:cNvSpPr>
          <p:nvPr>
            <p:ph type="body" sz="quarter" idx="15"/>
            <p:custDataLst>
              <p:tags r:id="rId4"/>
            </p:custDataLst>
          </p:nvPr>
        </p:nvSpPr>
        <p:spPr>
          <a:xfrm>
            <a:off x="546786" y="5275171"/>
            <a:ext cx="2819400" cy="762000"/>
          </a:xfrm>
        </p:spPr>
        <p:txBody>
          <a:bodyPr>
            <a:noAutofit/>
          </a:bodyPr>
          <a:lstStyle>
            <a:lvl1pPr marL="0" indent="0">
              <a:buNone/>
              <a:defRPr sz="1200">
                <a:solidFill>
                  <a:schemeClr val="bg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401245959"/>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7730" y="319903"/>
            <a:ext cx="8229600" cy="1143000"/>
          </a:xfrm>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idx="1"/>
            <p:custDataLst>
              <p:tags r:id="rId2"/>
            </p:custDataLst>
          </p:nvPr>
        </p:nvSpPr>
        <p:spPr>
          <a:xfrm>
            <a:off x="547730" y="1646600"/>
            <a:ext cx="8229600" cy="5047672"/>
          </a:xfrm>
        </p:spPr>
        <p:txBody>
          <a:bodyPr/>
          <a:lstStyle>
            <a:lvl1pPr>
              <a:spcBef>
                <a:spcPts val="0"/>
              </a:spcBef>
              <a:defRPr sz="2200">
                <a:solidFill>
                  <a:schemeClr val="tx1"/>
                </a:solidFill>
              </a:defRPr>
            </a:lvl1pPr>
            <a:lvl2pPr marL="687388" indent="-342900">
              <a:spcBef>
                <a:spcPts val="0"/>
              </a:spcBef>
              <a:defRPr>
                <a:solidFill>
                  <a:schemeClr val="tx1"/>
                </a:solidFill>
              </a:defRPr>
            </a:lvl2pPr>
            <a:lvl3pPr marL="914400" indent="-227013">
              <a:spcBef>
                <a:spcPts val="0"/>
              </a:spcBef>
              <a:defRPr>
                <a:solidFill>
                  <a:schemeClr val="tx1"/>
                </a:solidFill>
              </a:defRPr>
            </a:lvl3pPr>
            <a:lvl4pPr marL="1141413" indent="-227013">
              <a:spcBef>
                <a:spcPts val="0"/>
              </a:spcBef>
              <a:defRPr>
                <a:solidFill>
                  <a:schemeClr val="tx1"/>
                </a:solidFill>
              </a:defRPr>
            </a:lvl4pPr>
            <a:lvl5pPr marL="1376363" indent="-234950">
              <a:spcBef>
                <a:spcPts val="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1140971513"/>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sz="half" idx="1"/>
          </p:nvPr>
        </p:nvSpPr>
        <p:spPr>
          <a:xfrm>
            <a:off x="547730" y="1647823"/>
            <a:ext cx="4024270" cy="4525963"/>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47783" y="1647823"/>
            <a:ext cx="4038600" cy="4525963"/>
          </a:xfrm>
        </p:spPr>
        <p:txBody>
          <a:bodyPr/>
          <a:lstStyle>
            <a:lvl1pPr>
              <a:defRPr sz="2200"/>
            </a:lvl1pPr>
            <a:lvl2pPr>
              <a:defRPr sz="20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3453723964"/>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47730" y="1643942"/>
            <a:ext cx="4024270"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7730" y="2546048"/>
            <a:ext cx="4024270"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44608" y="1643942"/>
            <a:ext cx="4041775"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44608" y="2546048"/>
            <a:ext cx="4041775"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3198600089"/>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Line 9"/>
          <p:cNvSpPr>
            <a:spLocks noChangeShapeType="1"/>
          </p:cNvSpPr>
          <p:nvPr>
            <p:custDataLst>
              <p:tags r:id="rId1"/>
            </p:custDataLst>
          </p:nvPr>
        </p:nvSpPr>
        <p:spPr bwMode="auto">
          <a:xfrm>
            <a:off x="538163" y="3430588"/>
            <a:ext cx="80581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cs typeface="Arial" charset="0"/>
            </a:endParaRPr>
          </a:p>
        </p:txBody>
      </p:sp>
      <p:pic>
        <p:nvPicPr>
          <p:cNvPr id="6" name="Picture 3" descr="logo-and-stagecoach-lockup-ppt"/>
          <p:cNvPicPr>
            <a:picLocks noChangeAspect="1" noChangeArrowheads="1"/>
          </p:cNvPicPr>
          <p:nvPr/>
        </p:nvPicPr>
        <p:blipFill>
          <a:blip r:embed="rId6">
            <a:extLst>
              <a:ext uri="{28A0092B-C50C-407E-A947-70E740481C1C}">
                <a14:useLocalDpi xmlns:a14="http://schemas.microsoft.com/office/drawing/2010/main" val="0"/>
              </a:ext>
            </a:extLst>
          </a:blip>
          <a:srcRect t="79585"/>
          <a:stretch>
            <a:fillRect/>
          </a:stretch>
        </p:blipFill>
        <p:spPr bwMode="auto">
          <a:xfrm>
            <a:off x="5137150" y="5403850"/>
            <a:ext cx="36703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custDataLst>
              <p:tags r:id="rId2"/>
            </p:custDataLst>
          </p:nvPr>
        </p:nvSpPr>
        <p:spPr>
          <a:xfrm>
            <a:off x="546786" y="1305643"/>
            <a:ext cx="7772400" cy="1959882"/>
          </a:xfrm>
          <a:noFill/>
          <a:ln w="9525">
            <a:noFill/>
            <a:miter lim="800000"/>
            <a:headEnd/>
            <a:tailEnd/>
          </a:ln>
        </p:spPr>
        <p:txBody>
          <a:bodyPr anchor="b"/>
          <a:lstStyle>
            <a:lvl1pPr algn="l" rtl="0" eaLnBrk="1" fontAlgn="base" hangingPunct="1">
              <a:lnSpc>
                <a:spcPct val="105000"/>
              </a:lnSpc>
              <a:spcBef>
                <a:spcPct val="0"/>
              </a:spcBef>
              <a:spcAft>
                <a:spcPct val="0"/>
              </a:spcAft>
              <a:defRPr lang="en-US" sz="4800" dirty="0">
                <a:solidFill>
                  <a:schemeClr val="bg2"/>
                </a:solidFill>
                <a:latin typeface="+mj-lt"/>
                <a:ea typeface="+mj-ea"/>
                <a:cs typeface="+mj-cs"/>
              </a:defRPr>
            </a:lvl1pPr>
          </a:lstStyle>
          <a:p>
            <a:r>
              <a:rPr lang="en-US" smtClean="0"/>
              <a:t>Click to edit Master title style</a:t>
            </a:r>
            <a:endParaRPr lang="en-US" dirty="0"/>
          </a:p>
        </p:txBody>
      </p:sp>
      <p:sp>
        <p:nvSpPr>
          <p:cNvPr id="3" name="Subtitle 2"/>
          <p:cNvSpPr>
            <a:spLocks noGrp="1"/>
          </p:cNvSpPr>
          <p:nvPr>
            <p:ph type="subTitle" idx="1"/>
            <p:custDataLst>
              <p:tags r:id="rId3"/>
            </p:custDataLst>
          </p:nvPr>
        </p:nvSpPr>
        <p:spPr>
          <a:xfrm>
            <a:off x="546786" y="3657600"/>
            <a:ext cx="6400800" cy="914400"/>
          </a:xfrm>
          <a:noFill/>
          <a:ln w="9525">
            <a:noFill/>
            <a:miter lim="800000"/>
            <a:headEnd/>
            <a:tailEnd/>
          </a:ln>
          <a:effectLst/>
        </p:spPr>
        <p:txBody>
          <a:bodyPr rIns="91440" bIns="45720">
            <a:normAutofit/>
          </a:bodyPr>
          <a:lstStyle>
            <a:lvl1pPr marL="0" indent="0" algn="l" rtl="0" eaLnBrk="1" fontAlgn="base" hangingPunct="1">
              <a:lnSpc>
                <a:spcPct val="120000"/>
              </a:lnSpc>
              <a:spcBef>
                <a:spcPct val="20000"/>
              </a:spcBef>
              <a:spcAft>
                <a:spcPct val="0"/>
              </a:spcAft>
              <a:buFont typeface="Wingdings" pitchFamily="2" charset="2"/>
              <a:buNone/>
              <a:defRPr lang="en-US" sz="1800" b="1" baseline="0" dirty="0">
                <a:solidFill>
                  <a:srgbClr val="000000"/>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16"/>
          <p:cNvSpPr>
            <a:spLocks noGrp="1"/>
          </p:cNvSpPr>
          <p:nvPr>
            <p:ph type="body" sz="quarter" idx="15"/>
            <p:custDataLst>
              <p:tags r:id="rId4"/>
            </p:custDataLst>
          </p:nvPr>
        </p:nvSpPr>
        <p:spPr>
          <a:xfrm>
            <a:off x="546786" y="5275171"/>
            <a:ext cx="2819400" cy="762000"/>
          </a:xfrm>
        </p:spPr>
        <p:txBody>
          <a:bodyPr>
            <a:noAutofit/>
          </a:bodyPr>
          <a:lstStyle>
            <a:lvl1pPr marL="0" indent="0">
              <a:buNone/>
              <a:defRPr sz="1200">
                <a:solidFill>
                  <a:schemeClr val="bg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873065511"/>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7730" y="319903"/>
            <a:ext cx="8229600" cy="1143000"/>
          </a:xfrm>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idx="1"/>
            <p:custDataLst>
              <p:tags r:id="rId2"/>
            </p:custDataLst>
          </p:nvPr>
        </p:nvSpPr>
        <p:spPr>
          <a:xfrm>
            <a:off x="547730" y="1646600"/>
            <a:ext cx="8229600" cy="5047672"/>
          </a:xfrm>
        </p:spPr>
        <p:txBody>
          <a:bodyPr/>
          <a:lstStyle>
            <a:lvl1pPr>
              <a:spcBef>
                <a:spcPts val="0"/>
              </a:spcBef>
              <a:defRPr sz="2200">
                <a:solidFill>
                  <a:schemeClr val="tx1"/>
                </a:solidFill>
              </a:defRPr>
            </a:lvl1pPr>
            <a:lvl2pPr marL="687388" indent="-342900">
              <a:spcBef>
                <a:spcPts val="0"/>
              </a:spcBef>
              <a:defRPr>
                <a:solidFill>
                  <a:schemeClr val="tx1"/>
                </a:solidFill>
              </a:defRPr>
            </a:lvl2pPr>
            <a:lvl3pPr marL="914400" indent="-227013">
              <a:spcBef>
                <a:spcPts val="0"/>
              </a:spcBef>
              <a:defRPr>
                <a:solidFill>
                  <a:schemeClr val="tx1"/>
                </a:solidFill>
              </a:defRPr>
            </a:lvl3pPr>
            <a:lvl4pPr marL="1141413" indent="-227013">
              <a:spcBef>
                <a:spcPts val="0"/>
              </a:spcBef>
              <a:defRPr>
                <a:solidFill>
                  <a:schemeClr val="tx1"/>
                </a:solidFill>
              </a:defRPr>
            </a:lvl4pPr>
            <a:lvl5pPr marL="1376363" indent="-234950">
              <a:spcBef>
                <a:spcPts val="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207323608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sz="half" idx="1"/>
          </p:nvPr>
        </p:nvSpPr>
        <p:spPr>
          <a:xfrm>
            <a:off x="547730" y="1647823"/>
            <a:ext cx="4024270" cy="4525963"/>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47783" y="1647823"/>
            <a:ext cx="4038600" cy="4525963"/>
          </a:xfrm>
        </p:spPr>
        <p:txBody>
          <a:bodyPr/>
          <a:lstStyle>
            <a:lvl1pPr>
              <a:defRPr sz="2200"/>
            </a:lvl1pPr>
            <a:lvl2pPr>
              <a:defRPr sz="20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4247022802"/>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47730" y="1643942"/>
            <a:ext cx="4024270"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7730" y="2546048"/>
            <a:ext cx="4024270"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44608" y="1643942"/>
            <a:ext cx="4041775"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44608" y="2546048"/>
            <a:ext cx="4041775"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268185317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a:defRPr/>
            </a:lvl1pPr>
          </a:lstStyle>
          <a:p>
            <a:pPr>
              <a:defRPr/>
            </a:pPr>
            <a:fld id="{3429E518-2590-4064-8BCE-32CD4366789D}" type="slidenum">
              <a:rPr lang="en-US"/>
              <a:pPr>
                <a:defRPr/>
              </a:pPr>
              <a:t>‹#›</a:t>
            </a:fld>
            <a:endParaRPr lang="en-US" dirty="0"/>
          </a:p>
        </p:txBody>
      </p:sp>
      <p:sp>
        <p:nvSpPr>
          <p:cNvPr id="4"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Line 9"/>
          <p:cNvSpPr>
            <a:spLocks noChangeShapeType="1"/>
          </p:cNvSpPr>
          <p:nvPr>
            <p:custDataLst>
              <p:tags r:id="rId1"/>
            </p:custDataLst>
          </p:nvPr>
        </p:nvSpPr>
        <p:spPr bwMode="auto">
          <a:xfrm>
            <a:off x="538163" y="3430588"/>
            <a:ext cx="80581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cs typeface="Arial" charset="0"/>
            </a:endParaRPr>
          </a:p>
        </p:txBody>
      </p:sp>
      <p:pic>
        <p:nvPicPr>
          <p:cNvPr id="6" name="Picture 3" descr="logo-and-stagecoach-lockup-ppt"/>
          <p:cNvPicPr>
            <a:picLocks noChangeAspect="1" noChangeArrowheads="1"/>
          </p:cNvPicPr>
          <p:nvPr/>
        </p:nvPicPr>
        <p:blipFill>
          <a:blip r:embed="rId6">
            <a:extLst>
              <a:ext uri="{28A0092B-C50C-407E-A947-70E740481C1C}">
                <a14:useLocalDpi xmlns:a14="http://schemas.microsoft.com/office/drawing/2010/main" val="0"/>
              </a:ext>
            </a:extLst>
          </a:blip>
          <a:srcRect t="79585"/>
          <a:stretch>
            <a:fillRect/>
          </a:stretch>
        </p:blipFill>
        <p:spPr bwMode="auto">
          <a:xfrm>
            <a:off x="5137150" y="5403850"/>
            <a:ext cx="36703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custDataLst>
              <p:tags r:id="rId2"/>
            </p:custDataLst>
          </p:nvPr>
        </p:nvSpPr>
        <p:spPr>
          <a:xfrm>
            <a:off x="546786" y="1305643"/>
            <a:ext cx="7772400" cy="1959882"/>
          </a:xfrm>
          <a:noFill/>
          <a:ln w="9525">
            <a:noFill/>
            <a:miter lim="800000"/>
            <a:headEnd/>
            <a:tailEnd/>
          </a:ln>
        </p:spPr>
        <p:txBody>
          <a:bodyPr anchor="b"/>
          <a:lstStyle>
            <a:lvl1pPr algn="l" rtl="0" eaLnBrk="1" fontAlgn="base" hangingPunct="1">
              <a:lnSpc>
                <a:spcPct val="105000"/>
              </a:lnSpc>
              <a:spcBef>
                <a:spcPct val="0"/>
              </a:spcBef>
              <a:spcAft>
                <a:spcPct val="0"/>
              </a:spcAft>
              <a:defRPr lang="en-US" sz="4800" dirty="0">
                <a:solidFill>
                  <a:schemeClr val="bg2"/>
                </a:solidFill>
                <a:latin typeface="+mj-lt"/>
                <a:ea typeface="+mj-ea"/>
                <a:cs typeface="+mj-cs"/>
              </a:defRPr>
            </a:lvl1pPr>
          </a:lstStyle>
          <a:p>
            <a:r>
              <a:rPr lang="en-US" smtClean="0"/>
              <a:t>Click to edit Master title style</a:t>
            </a:r>
            <a:endParaRPr lang="en-US" dirty="0"/>
          </a:p>
        </p:txBody>
      </p:sp>
      <p:sp>
        <p:nvSpPr>
          <p:cNvPr id="3" name="Subtitle 2"/>
          <p:cNvSpPr>
            <a:spLocks noGrp="1"/>
          </p:cNvSpPr>
          <p:nvPr>
            <p:ph type="subTitle" idx="1"/>
            <p:custDataLst>
              <p:tags r:id="rId3"/>
            </p:custDataLst>
          </p:nvPr>
        </p:nvSpPr>
        <p:spPr>
          <a:xfrm>
            <a:off x="546786" y="3657600"/>
            <a:ext cx="6400800" cy="914400"/>
          </a:xfrm>
          <a:noFill/>
          <a:ln w="9525">
            <a:noFill/>
            <a:miter lim="800000"/>
            <a:headEnd/>
            <a:tailEnd/>
          </a:ln>
          <a:effectLst/>
        </p:spPr>
        <p:txBody>
          <a:bodyPr rIns="91440" bIns="45720">
            <a:normAutofit/>
          </a:bodyPr>
          <a:lstStyle>
            <a:lvl1pPr marL="0" indent="0" algn="l" rtl="0" eaLnBrk="1" fontAlgn="base" hangingPunct="1">
              <a:lnSpc>
                <a:spcPct val="120000"/>
              </a:lnSpc>
              <a:spcBef>
                <a:spcPct val="20000"/>
              </a:spcBef>
              <a:spcAft>
                <a:spcPct val="0"/>
              </a:spcAft>
              <a:buFont typeface="Wingdings" pitchFamily="2" charset="2"/>
              <a:buNone/>
              <a:defRPr lang="en-US" sz="1800" b="1" baseline="0" dirty="0">
                <a:solidFill>
                  <a:srgbClr val="000000"/>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16"/>
          <p:cNvSpPr>
            <a:spLocks noGrp="1"/>
          </p:cNvSpPr>
          <p:nvPr>
            <p:ph type="body" sz="quarter" idx="15"/>
            <p:custDataLst>
              <p:tags r:id="rId4"/>
            </p:custDataLst>
          </p:nvPr>
        </p:nvSpPr>
        <p:spPr>
          <a:xfrm>
            <a:off x="546786" y="5275171"/>
            <a:ext cx="2819400" cy="762000"/>
          </a:xfrm>
        </p:spPr>
        <p:txBody>
          <a:bodyPr>
            <a:noAutofit/>
          </a:bodyPr>
          <a:lstStyle>
            <a:lvl1pPr marL="0" indent="0">
              <a:buNone/>
              <a:defRPr sz="1200">
                <a:solidFill>
                  <a:schemeClr val="bg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902610913"/>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7730" y="319903"/>
            <a:ext cx="8229600" cy="1143000"/>
          </a:xfrm>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idx="1"/>
            <p:custDataLst>
              <p:tags r:id="rId2"/>
            </p:custDataLst>
          </p:nvPr>
        </p:nvSpPr>
        <p:spPr>
          <a:xfrm>
            <a:off x="547730" y="1646600"/>
            <a:ext cx="8229600" cy="5047672"/>
          </a:xfrm>
        </p:spPr>
        <p:txBody>
          <a:bodyPr/>
          <a:lstStyle>
            <a:lvl1pPr>
              <a:spcBef>
                <a:spcPts val="0"/>
              </a:spcBef>
              <a:defRPr sz="2200">
                <a:solidFill>
                  <a:schemeClr val="tx1"/>
                </a:solidFill>
              </a:defRPr>
            </a:lvl1pPr>
            <a:lvl2pPr marL="687388" indent="-342900">
              <a:spcBef>
                <a:spcPts val="0"/>
              </a:spcBef>
              <a:defRPr>
                <a:solidFill>
                  <a:schemeClr val="tx1"/>
                </a:solidFill>
              </a:defRPr>
            </a:lvl2pPr>
            <a:lvl3pPr marL="914400" indent="-227013">
              <a:spcBef>
                <a:spcPts val="0"/>
              </a:spcBef>
              <a:defRPr>
                <a:solidFill>
                  <a:schemeClr val="tx1"/>
                </a:solidFill>
              </a:defRPr>
            </a:lvl3pPr>
            <a:lvl4pPr marL="1141413" indent="-227013">
              <a:spcBef>
                <a:spcPts val="0"/>
              </a:spcBef>
              <a:defRPr>
                <a:solidFill>
                  <a:schemeClr val="tx1"/>
                </a:solidFill>
              </a:defRPr>
            </a:lvl4pPr>
            <a:lvl5pPr marL="1376363" indent="-234950">
              <a:spcBef>
                <a:spcPts val="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1221368297"/>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sz="half" idx="1"/>
          </p:nvPr>
        </p:nvSpPr>
        <p:spPr>
          <a:xfrm>
            <a:off x="547730" y="1647823"/>
            <a:ext cx="4024270" cy="4525963"/>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47783" y="1647823"/>
            <a:ext cx="4038600" cy="4525963"/>
          </a:xfrm>
        </p:spPr>
        <p:txBody>
          <a:bodyPr/>
          <a:lstStyle>
            <a:lvl1pPr>
              <a:defRPr sz="2200"/>
            </a:lvl1pPr>
            <a:lvl2pPr>
              <a:defRPr sz="20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2161871669"/>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47730" y="1643942"/>
            <a:ext cx="4024270"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7730" y="2546048"/>
            <a:ext cx="4024270"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44608" y="1643942"/>
            <a:ext cx="4041775"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44608" y="2546048"/>
            <a:ext cx="4041775"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131954591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Divider text white">
    <p:spTree>
      <p:nvGrpSpPr>
        <p:cNvPr id="1" name=""/>
        <p:cNvGrpSpPr/>
        <p:nvPr/>
      </p:nvGrpSpPr>
      <p:grpSpPr>
        <a:xfrm>
          <a:off x="0" y="0"/>
          <a:ext cx="0" cy="0"/>
          <a:chOff x="0" y="0"/>
          <a:chExt cx="0" cy="0"/>
        </a:xfrm>
      </p:grpSpPr>
      <p:sp>
        <p:nvSpPr>
          <p:cNvPr id="3" name="Text Placeholder 2"/>
          <p:cNvSpPr>
            <a:spLocks noGrp="1"/>
          </p:cNvSpPr>
          <p:nvPr>
            <p:ph type="body" idx="1"/>
            <p:custDataLst>
              <p:tags r:id="rId1"/>
            </p:custDataLst>
          </p:nvPr>
        </p:nvSpPr>
        <p:spPr>
          <a:xfrm>
            <a:off x="551506" y="3383179"/>
            <a:ext cx="7772400" cy="533400"/>
          </a:xfrm>
        </p:spPr>
        <p:txBody>
          <a:bodyPr/>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Title 6"/>
          <p:cNvSpPr>
            <a:spLocks noGrp="1"/>
          </p:cNvSpPr>
          <p:nvPr>
            <p:ph type="title"/>
            <p:custDataLst>
              <p:tags r:id="rId2"/>
            </p:custDataLst>
          </p:nvPr>
        </p:nvSpPr>
        <p:spPr>
          <a:xfrm>
            <a:off x="551506" y="2159440"/>
            <a:ext cx="8343900" cy="1143000"/>
          </a:xfrm>
        </p:spPr>
        <p:txBody>
          <a:bodyPr anchor="b"/>
          <a:lstStyle>
            <a:lvl1pPr>
              <a:defRPr sz="4400">
                <a:solidFill>
                  <a:schemeClr val="tx2"/>
                </a:solidFill>
              </a:defRPr>
            </a:lvl1pPr>
          </a:lstStyle>
          <a:p>
            <a:r>
              <a:rPr lang="en-US" smtClean="0"/>
              <a:t>Click to edit Master title style</a:t>
            </a:r>
            <a:endParaRPr lang="en-US" dirty="0"/>
          </a:p>
        </p:txBody>
      </p:sp>
      <p:sp>
        <p:nvSpPr>
          <p:cNvPr id="14"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solidFill>
                  <a:schemeClr val="bg1"/>
                </a:solidFill>
              </a:defRPr>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5726321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Line 9"/>
          <p:cNvSpPr>
            <a:spLocks noChangeShapeType="1"/>
          </p:cNvSpPr>
          <p:nvPr>
            <p:custDataLst>
              <p:tags r:id="rId1"/>
            </p:custDataLst>
          </p:nvPr>
        </p:nvSpPr>
        <p:spPr bwMode="auto">
          <a:xfrm>
            <a:off x="538163" y="3430588"/>
            <a:ext cx="80581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cs typeface="Arial" charset="0"/>
            </a:endParaRPr>
          </a:p>
        </p:txBody>
      </p:sp>
      <p:pic>
        <p:nvPicPr>
          <p:cNvPr id="6" name="Picture 3" descr="logo-and-stagecoach-lockup-ppt"/>
          <p:cNvPicPr>
            <a:picLocks noChangeAspect="1" noChangeArrowheads="1"/>
          </p:cNvPicPr>
          <p:nvPr/>
        </p:nvPicPr>
        <p:blipFill>
          <a:blip r:embed="rId6">
            <a:extLst>
              <a:ext uri="{28A0092B-C50C-407E-A947-70E740481C1C}">
                <a14:useLocalDpi xmlns:a14="http://schemas.microsoft.com/office/drawing/2010/main" val="0"/>
              </a:ext>
            </a:extLst>
          </a:blip>
          <a:srcRect t="79585"/>
          <a:stretch>
            <a:fillRect/>
          </a:stretch>
        </p:blipFill>
        <p:spPr bwMode="auto">
          <a:xfrm>
            <a:off x="5137150" y="5403850"/>
            <a:ext cx="36703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custDataLst>
              <p:tags r:id="rId2"/>
            </p:custDataLst>
          </p:nvPr>
        </p:nvSpPr>
        <p:spPr>
          <a:xfrm>
            <a:off x="546786" y="1305643"/>
            <a:ext cx="7772400" cy="1959882"/>
          </a:xfrm>
          <a:noFill/>
          <a:ln w="9525">
            <a:noFill/>
            <a:miter lim="800000"/>
            <a:headEnd/>
            <a:tailEnd/>
          </a:ln>
        </p:spPr>
        <p:txBody>
          <a:bodyPr anchor="b"/>
          <a:lstStyle>
            <a:lvl1pPr algn="l" rtl="0" eaLnBrk="1" fontAlgn="base" hangingPunct="1">
              <a:lnSpc>
                <a:spcPct val="105000"/>
              </a:lnSpc>
              <a:spcBef>
                <a:spcPct val="0"/>
              </a:spcBef>
              <a:spcAft>
                <a:spcPct val="0"/>
              </a:spcAft>
              <a:defRPr lang="en-US" sz="4800" dirty="0">
                <a:solidFill>
                  <a:schemeClr val="bg2"/>
                </a:solidFill>
                <a:latin typeface="+mj-lt"/>
                <a:ea typeface="+mj-ea"/>
                <a:cs typeface="+mj-cs"/>
              </a:defRPr>
            </a:lvl1pPr>
          </a:lstStyle>
          <a:p>
            <a:r>
              <a:rPr lang="en-US" smtClean="0"/>
              <a:t>Click to edit Master title style</a:t>
            </a:r>
            <a:endParaRPr lang="en-US" dirty="0"/>
          </a:p>
        </p:txBody>
      </p:sp>
      <p:sp>
        <p:nvSpPr>
          <p:cNvPr id="3" name="Subtitle 2"/>
          <p:cNvSpPr>
            <a:spLocks noGrp="1"/>
          </p:cNvSpPr>
          <p:nvPr>
            <p:ph type="subTitle" idx="1"/>
            <p:custDataLst>
              <p:tags r:id="rId3"/>
            </p:custDataLst>
          </p:nvPr>
        </p:nvSpPr>
        <p:spPr>
          <a:xfrm>
            <a:off x="546786" y="3657600"/>
            <a:ext cx="6400800" cy="914400"/>
          </a:xfrm>
          <a:noFill/>
          <a:ln w="9525">
            <a:noFill/>
            <a:miter lim="800000"/>
            <a:headEnd/>
            <a:tailEnd/>
          </a:ln>
          <a:effectLst/>
        </p:spPr>
        <p:txBody>
          <a:bodyPr rIns="91440" bIns="45720">
            <a:normAutofit/>
          </a:bodyPr>
          <a:lstStyle>
            <a:lvl1pPr marL="0" indent="0" algn="l" rtl="0" eaLnBrk="1" fontAlgn="base" hangingPunct="1">
              <a:lnSpc>
                <a:spcPct val="120000"/>
              </a:lnSpc>
              <a:spcBef>
                <a:spcPct val="20000"/>
              </a:spcBef>
              <a:spcAft>
                <a:spcPct val="0"/>
              </a:spcAft>
              <a:buFont typeface="Wingdings" pitchFamily="2" charset="2"/>
              <a:buNone/>
              <a:defRPr lang="en-US" sz="1800" b="1" baseline="0" dirty="0">
                <a:solidFill>
                  <a:srgbClr val="000000"/>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16"/>
          <p:cNvSpPr>
            <a:spLocks noGrp="1"/>
          </p:cNvSpPr>
          <p:nvPr>
            <p:ph type="body" sz="quarter" idx="15"/>
            <p:custDataLst>
              <p:tags r:id="rId4"/>
            </p:custDataLst>
          </p:nvPr>
        </p:nvSpPr>
        <p:spPr>
          <a:xfrm>
            <a:off x="546786" y="5275171"/>
            <a:ext cx="2819400" cy="762000"/>
          </a:xfrm>
        </p:spPr>
        <p:txBody>
          <a:bodyPr>
            <a:noAutofit/>
          </a:bodyPr>
          <a:lstStyle>
            <a:lvl1pPr marL="0" indent="0">
              <a:buNone/>
              <a:defRPr sz="1200">
                <a:solidFill>
                  <a:schemeClr val="bg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2177442485"/>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7730" y="319903"/>
            <a:ext cx="8229600" cy="1143000"/>
          </a:xfrm>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idx="1"/>
            <p:custDataLst>
              <p:tags r:id="rId2"/>
            </p:custDataLst>
          </p:nvPr>
        </p:nvSpPr>
        <p:spPr>
          <a:xfrm>
            <a:off x="547730" y="1646600"/>
            <a:ext cx="8229600" cy="5047672"/>
          </a:xfrm>
        </p:spPr>
        <p:txBody>
          <a:bodyPr/>
          <a:lstStyle>
            <a:lvl1pPr>
              <a:spcBef>
                <a:spcPts val="0"/>
              </a:spcBef>
              <a:defRPr sz="2200">
                <a:solidFill>
                  <a:schemeClr val="tx1"/>
                </a:solidFill>
              </a:defRPr>
            </a:lvl1pPr>
            <a:lvl2pPr marL="687388" indent="-342900">
              <a:spcBef>
                <a:spcPts val="0"/>
              </a:spcBef>
              <a:defRPr>
                <a:solidFill>
                  <a:schemeClr val="tx1"/>
                </a:solidFill>
              </a:defRPr>
            </a:lvl2pPr>
            <a:lvl3pPr marL="914400" indent="-227013">
              <a:spcBef>
                <a:spcPts val="0"/>
              </a:spcBef>
              <a:defRPr>
                <a:solidFill>
                  <a:schemeClr val="tx1"/>
                </a:solidFill>
              </a:defRPr>
            </a:lvl3pPr>
            <a:lvl4pPr marL="1141413" indent="-227013">
              <a:spcBef>
                <a:spcPts val="0"/>
              </a:spcBef>
              <a:defRPr>
                <a:solidFill>
                  <a:schemeClr val="tx1"/>
                </a:solidFill>
              </a:defRPr>
            </a:lvl4pPr>
            <a:lvl5pPr marL="1376363" indent="-234950">
              <a:spcBef>
                <a:spcPts val="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1565801153"/>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sz="half" idx="1"/>
          </p:nvPr>
        </p:nvSpPr>
        <p:spPr>
          <a:xfrm>
            <a:off x="547730" y="1647823"/>
            <a:ext cx="4024270" cy="4525963"/>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47783" y="1647823"/>
            <a:ext cx="4038600" cy="4525963"/>
          </a:xfrm>
        </p:spPr>
        <p:txBody>
          <a:bodyPr/>
          <a:lstStyle>
            <a:lvl1pPr>
              <a:defRPr sz="2200"/>
            </a:lvl1pPr>
            <a:lvl2pPr>
              <a:defRPr sz="20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1825421407"/>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47730" y="1643942"/>
            <a:ext cx="4024270"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7730" y="2546048"/>
            <a:ext cx="4024270"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44608" y="1643942"/>
            <a:ext cx="4041775"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44608" y="2546048"/>
            <a:ext cx="4041775"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3574848191"/>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Divider text white">
    <p:spTree>
      <p:nvGrpSpPr>
        <p:cNvPr id="1" name=""/>
        <p:cNvGrpSpPr/>
        <p:nvPr/>
      </p:nvGrpSpPr>
      <p:grpSpPr>
        <a:xfrm>
          <a:off x="0" y="0"/>
          <a:ext cx="0" cy="0"/>
          <a:chOff x="0" y="0"/>
          <a:chExt cx="0" cy="0"/>
        </a:xfrm>
      </p:grpSpPr>
      <p:sp>
        <p:nvSpPr>
          <p:cNvPr id="3" name="Text Placeholder 2"/>
          <p:cNvSpPr>
            <a:spLocks noGrp="1"/>
          </p:cNvSpPr>
          <p:nvPr>
            <p:ph type="body" idx="1"/>
            <p:custDataLst>
              <p:tags r:id="rId1"/>
            </p:custDataLst>
          </p:nvPr>
        </p:nvSpPr>
        <p:spPr>
          <a:xfrm>
            <a:off x="551506" y="3383179"/>
            <a:ext cx="7772400" cy="533400"/>
          </a:xfrm>
        </p:spPr>
        <p:txBody>
          <a:bodyPr/>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Title 6"/>
          <p:cNvSpPr>
            <a:spLocks noGrp="1"/>
          </p:cNvSpPr>
          <p:nvPr>
            <p:ph type="title"/>
            <p:custDataLst>
              <p:tags r:id="rId2"/>
            </p:custDataLst>
          </p:nvPr>
        </p:nvSpPr>
        <p:spPr>
          <a:xfrm>
            <a:off x="551506" y="2159440"/>
            <a:ext cx="8343900" cy="1143000"/>
          </a:xfrm>
        </p:spPr>
        <p:txBody>
          <a:bodyPr anchor="b"/>
          <a:lstStyle>
            <a:lvl1pPr>
              <a:defRPr sz="4400">
                <a:solidFill>
                  <a:schemeClr val="tx2"/>
                </a:solidFill>
              </a:defRPr>
            </a:lvl1pPr>
          </a:lstStyle>
          <a:p>
            <a:r>
              <a:rPr lang="en-US" smtClean="0"/>
              <a:t>Click to edit Master title style</a:t>
            </a:r>
            <a:endParaRPr lang="en-US" dirty="0"/>
          </a:p>
        </p:txBody>
      </p:sp>
      <p:sp>
        <p:nvSpPr>
          <p:cNvPr id="14"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solidFill>
                  <a:schemeClr val="bg1"/>
                </a:solidFill>
              </a:defRPr>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358364915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F8DB66F7-D150-4472-BE63-57251DC1BB9B}" type="slidenum">
              <a:rPr lang="en-US"/>
              <a:pPr>
                <a:defRPr/>
              </a:pPr>
              <a:t>‹#›</a:t>
            </a:fld>
            <a:endParaRPr lang="en-US" dirty="0"/>
          </a:p>
        </p:txBody>
      </p:sp>
      <p:sp>
        <p:nvSpPr>
          <p:cNvPr id="3"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Line 9"/>
          <p:cNvSpPr>
            <a:spLocks noChangeShapeType="1"/>
          </p:cNvSpPr>
          <p:nvPr>
            <p:custDataLst>
              <p:tags r:id="rId1"/>
            </p:custDataLst>
          </p:nvPr>
        </p:nvSpPr>
        <p:spPr bwMode="auto">
          <a:xfrm>
            <a:off x="538163" y="3430588"/>
            <a:ext cx="80581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cs typeface="Arial" charset="0"/>
            </a:endParaRPr>
          </a:p>
        </p:txBody>
      </p:sp>
      <p:pic>
        <p:nvPicPr>
          <p:cNvPr id="6" name="Picture 3" descr="logo-and-stagecoach-lockup-ppt"/>
          <p:cNvPicPr>
            <a:picLocks noChangeAspect="1" noChangeArrowheads="1"/>
          </p:cNvPicPr>
          <p:nvPr/>
        </p:nvPicPr>
        <p:blipFill>
          <a:blip r:embed="rId6">
            <a:extLst>
              <a:ext uri="{28A0092B-C50C-407E-A947-70E740481C1C}">
                <a14:useLocalDpi xmlns:a14="http://schemas.microsoft.com/office/drawing/2010/main" val="0"/>
              </a:ext>
            </a:extLst>
          </a:blip>
          <a:srcRect t="79585"/>
          <a:stretch>
            <a:fillRect/>
          </a:stretch>
        </p:blipFill>
        <p:spPr bwMode="auto">
          <a:xfrm>
            <a:off x="5137150" y="5403850"/>
            <a:ext cx="36703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custDataLst>
              <p:tags r:id="rId2"/>
            </p:custDataLst>
          </p:nvPr>
        </p:nvSpPr>
        <p:spPr>
          <a:xfrm>
            <a:off x="546786" y="1305643"/>
            <a:ext cx="7772400" cy="1959882"/>
          </a:xfrm>
          <a:noFill/>
          <a:ln w="9525">
            <a:noFill/>
            <a:miter lim="800000"/>
            <a:headEnd/>
            <a:tailEnd/>
          </a:ln>
        </p:spPr>
        <p:txBody>
          <a:bodyPr anchor="b"/>
          <a:lstStyle>
            <a:lvl1pPr algn="l" rtl="0" eaLnBrk="1" fontAlgn="base" hangingPunct="1">
              <a:lnSpc>
                <a:spcPct val="105000"/>
              </a:lnSpc>
              <a:spcBef>
                <a:spcPct val="0"/>
              </a:spcBef>
              <a:spcAft>
                <a:spcPct val="0"/>
              </a:spcAft>
              <a:defRPr lang="en-US" sz="4800" dirty="0">
                <a:solidFill>
                  <a:schemeClr val="bg2"/>
                </a:solidFill>
                <a:latin typeface="+mj-lt"/>
                <a:ea typeface="+mj-ea"/>
                <a:cs typeface="+mj-cs"/>
              </a:defRPr>
            </a:lvl1pPr>
          </a:lstStyle>
          <a:p>
            <a:r>
              <a:rPr lang="en-US" smtClean="0"/>
              <a:t>Click to edit Master title style</a:t>
            </a:r>
            <a:endParaRPr lang="en-US" dirty="0"/>
          </a:p>
        </p:txBody>
      </p:sp>
      <p:sp>
        <p:nvSpPr>
          <p:cNvPr id="3" name="Subtitle 2"/>
          <p:cNvSpPr>
            <a:spLocks noGrp="1"/>
          </p:cNvSpPr>
          <p:nvPr>
            <p:ph type="subTitle" idx="1"/>
            <p:custDataLst>
              <p:tags r:id="rId3"/>
            </p:custDataLst>
          </p:nvPr>
        </p:nvSpPr>
        <p:spPr>
          <a:xfrm>
            <a:off x="546786" y="3657600"/>
            <a:ext cx="6400800" cy="914400"/>
          </a:xfrm>
          <a:noFill/>
          <a:ln w="9525">
            <a:noFill/>
            <a:miter lim="800000"/>
            <a:headEnd/>
            <a:tailEnd/>
          </a:ln>
          <a:effectLst/>
        </p:spPr>
        <p:txBody>
          <a:bodyPr rIns="91440" bIns="45720">
            <a:normAutofit/>
          </a:bodyPr>
          <a:lstStyle>
            <a:lvl1pPr marL="0" indent="0" algn="l" rtl="0" eaLnBrk="1" fontAlgn="base" hangingPunct="1">
              <a:lnSpc>
                <a:spcPct val="120000"/>
              </a:lnSpc>
              <a:spcBef>
                <a:spcPct val="20000"/>
              </a:spcBef>
              <a:spcAft>
                <a:spcPct val="0"/>
              </a:spcAft>
              <a:buFont typeface="Wingdings" pitchFamily="2" charset="2"/>
              <a:buNone/>
              <a:defRPr lang="en-US" sz="1800" b="1" baseline="0" dirty="0">
                <a:solidFill>
                  <a:srgbClr val="000000"/>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16"/>
          <p:cNvSpPr>
            <a:spLocks noGrp="1"/>
          </p:cNvSpPr>
          <p:nvPr>
            <p:ph type="body" sz="quarter" idx="15"/>
            <p:custDataLst>
              <p:tags r:id="rId4"/>
            </p:custDataLst>
          </p:nvPr>
        </p:nvSpPr>
        <p:spPr>
          <a:xfrm>
            <a:off x="546786" y="5275171"/>
            <a:ext cx="2819400" cy="762000"/>
          </a:xfrm>
        </p:spPr>
        <p:txBody>
          <a:bodyPr>
            <a:noAutofit/>
          </a:bodyPr>
          <a:lstStyle>
            <a:lvl1pPr marL="0" indent="0">
              <a:buNone/>
              <a:defRPr sz="1200">
                <a:solidFill>
                  <a:schemeClr val="bg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2344520454"/>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7730" y="319903"/>
            <a:ext cx="8229600" cy="1143000"/>
          </a:xfrm>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idx="1"/>
            <p:custDataLst>
              <p:tags r:id="rId2"/>
            </p:custDataLst>
          </p:nvPr>
        </p:nvSpPr>
        <p:spPr>
          <a:xfrm>
            <a:off x="547730" y="1646600"/>
            <a:ext cx="8229600" cy="5047672"/>
          </a:xfrm>
        </p:spPr>
        <p:txBody>
          <a:bodyPr/>
          <a:lstStyle>
            <a:lvl1pPr>
              <a:spcBef>
                <a:spcPts val="0"/>
              </a:spcBef>
              <a:defRPr sz="2200">
                <a:solidFill>
                  <a:schemeClr val="tx1"/>
                </a:solidFill>
              </a:defRPr>
            </a:lvl1pPr>
            <a:lvl2pPr marL="687388" indent="-342900">
              <a:spcBef>
                <a:spcPts val="0"/>
              </a:spcBef>
              <a:defRPr>
                <a:solidFill>
                  <a:schemeClr val="tx1"/>
                </a:solidFill>
              </a:defRPr>
            </a:lvl2pPr>
            <a:lvl3pPr marL="914400" indent="-227013">
              <a:spcBef>
                <a:spcPts val="0"/>
              </a:spcBef>
              <a:defRPr>
                <a:solidFill>
                  <a:schemeClr val="tx1"/>
                </a:solidFill>
              </a:defRPr>
            </a:lvl3pPr>
            <a:lvl4pPr marL="1141413" indent="-227013">
              <a:spcBef>
                <a:spcPts val="0"/>
              </a:spcBef>
              <a:defRPr>
                <a:solidFill>
                  <a:schemeClr val="tx1"/>
                </a:solidFill>
              </a:defRPr>
            </a:lvl4pPr>
            <a:lvl5pPr marL="1376363" indent="-234950">
              <a:spcBef>
                <a:spcPts val="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2117437885"/>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sz="half" idx="1"/>
          </p:nvPr>
        </p:nvSpPr>
        <p:spPr>
          <a:xfrm>
            <a:off x="547730" y="1647823"/>
            <a:ext cx="4024270" cy="4525963"/>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47783" y="1647823"/>
            <a:ext cx="4038600" cy="4525963"/>
          </a:xfrm>
        </p:spPr>
        <p:txBody>
          <a:bodyPr/>
          <a:lstStyle>
            <a:lvl1pPr>
              <a:defRPr sz="2200"/>
            </a:lvl1pPr>
            <a:lvl2pPr>
              <a:defRPr sz="20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3521193142"/>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47730" y="1643942"/>
            <a:ext cx="4024270"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7730" y="2546048"/>
            <a:ext cx="4024270"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44608" y="1643942"/>
            <a:ext cx="4041775"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44608" y="2546048"/>
            <a:ext cx="4041775"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516366666"/>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Divider text white">
    <p:spTree>
      <p:nvGrpSpPr>
        <p:cNvPr id="1" name=""/>
        <p:cNvGrpSpPr/>
        <p:nvPr/>
      </p:nvGrpSpPr>
      <p:grpSpPr>
        <a:xfrm>
          <a:off x="0" y="0"/>
          <a:ext cx="0" cy="0"/>
          <a:chOff x="0" y="0"/>
          <a:chExt cx="0" cy="0"/>
        </a:xfrm>
      </p:grpSpPr>
      <p:sp>
        <p:nvSpPr>
          <p:cNvPr id="3" name="Text Placeholder 2"/>
          <p:cNvSpPr>
            <a:spLocks noGrp="1"/>
          </p:cNvSpPr>
          <p:nvPr>
            <p:ph type="body" idx="1"/>
            <p:custDataLst>
              <p:tags r:id="rId1"/>
            </p:custDataLst>
          </p:nvPr>
        </p:nvSpPr>
        <p:spPr>
          <a:xfrm>
            <a:off x="551506" y="3383179"/>
            <a:ext cx="7772400" cy="533400"/>
          </a:xfrm>
        </p:spPr>
        <p:txBody>
          <a:bodyPr/>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Title 6"/>
          <p:cNvSpPr>
            <a:spLocks noGrp="1"/>
          </p:cNvSpPr>
          <p:nvPr>
            <p:ph type="title"/>
            <p:custDataLst>
              <p:tags r:id="rId2"/>
            </p:custDataLst>
          </p:nvPr>
        </p:nvSpPr>
        <p:spPr>
          <a:xfrm>
            <a:off x="551506" y="2159440"/>
            <a:ext cx="8343900" cy="1143000"/>
          </a:xfrm>
        </p:spPr>
        <p:txBody>
          <a:bodyPr anchor="b"/>
          <a:lstStyle>
            <a:lvl1pPr>
              <a:defRPr sz="4400">
                <a:solidFill>
                  <a:schemeClr val="tx2"/>
                </a:solidFill>
              </a:defRPr>
            </a:lvl1pPr>
          </a:lstStyle>
          <a:p>
            <a:r>
              <a:rPr lang="en-US" smtClean="0"/>
              <a:t>Click to edit Master title style</a:t>
            </a:r>
            <a:endParaRPr lang="en-US" dirty="0"/>
          </a:p>
        </p:txBody>
      </p:sp>
      <p:sp>
        <p:nvSpPr>
          <p:cNvPr id="14"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solidFill>
                  <a:schemeClr val="bg1"/>
                </a:solidFill>
              </a:defRPr>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307545189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Line 9"/>
          <p:cNvSpPr>
            <a:spLocks noChangeShapeType="1"/>
          </p:cNvSpPr>
          <p:nvPr>
            <p:custDataLst>
              <p:tags r:id="rId1"/>
            </p:custDataLst>
          </p:nvPr>
        </p:nvSpPr>
        <p:spPr bwMode="auto">
          <a:xfrm>
            <a:off x="538163" y="3430588"/>
            <a:ext cx="80581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cs typeface="Arial" charset="0"/>
            </a:endParaRPr>
          </a:p>
        </p:txBody>
      </p:sp>
      <p:pic>
        <p:nvPicPr>
          <p:cNvPr id="6" name="Picture 3" descr="logo-and-stagecoach-lockup-ppt"/>
          <p:cNvPicPr>
            <a:picLocks noChangeAspect="1" noChangeArrowheads="1"/>
          </p:cNvPicPr>
          <p:nvPr/>
        </p:nvPicPr>
        <p:blipFill>
          <a:blip r:embed="rId6">
            <a:extLst>
              <a:ext uri="{28A0092B-C50C-407E-A947-70E740481C1C}">
                <a14:useLocalDpi xmlns:a14="http://schemas.microsoft.com/office/drawing/2010/main" val="0"/>
              </a:ext>
            </a:extLst>
          </a:blip>
          <a:srcRect t="79585"/>
          <a:stretch>
            <a:fillRect/>
          </a:stretch>
        </p:blipFill>
        <p:spPr bwMode="auto">
          <a:xfrm>
            <a:off x="5137150" y="5403850"/>
            <a:ext cx="36703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custDataLst>
              <p:tags r:id="rId2"/>
            </p:custDataLst>
          </p:nvPr>
        </p:nvSpPr>
        <p:spPr>
          <a:xfrm>
            <a:off x="546786" y="1305643"/>
            <a:ext cx="7772400" cy="1959882"/>
          </a:xfrm>
          <a:noFill/>
          <a:ln w="9525">
            <a:noFill/>
            <a:miter lim="800000"/>
            <a:headEnd/>
            <a:tailEnd/>
          </a:ln>
        </p:spPr>
        <p:txBody>
          <a:bodyPr anchor="b"/>
          <a:lstStyle>
            <a:lvl1pPr algn="l" rtl="0" eaLnBrk="1" fontAlgn="base" hangingPunct="1">
              <a:lnSpc>
                <a:spcPct val="105000"/>
              </a:lnSpc>
              <a:spcBef>
                <a:spcPct val="0"/>
              </a:spcBef>
              <a:spcAft>
                <a:spcPct val="0"/>
              </a:spcAft>
              <a:defRPr lang="en-US" sz="4800" dirty="0">
                <a:solidFill>
                  <a:schemeClr val="bg2"/>
                </a:solidFill>
                <a:latin typeface="+mj-lt"/>
                <a:ea typeface="+mj-ea"/>
                <a:cs typeface="+mj-cs"/>
              </a:defRPr>
            </a:lvl1pPr>
          </a:lstStyle>
          <a:p>
            <a:r>
              <a:rPr lang="en-US" smtClean="0"/>
              <a:t>Click to edit Master title style</a:t>
            </a:r>
            <a:endParaRPr lang="en-US" dirty="0"/>
          </a:p>
        </p:txBody>
      </p:sp>
      <p:sp>
        <p:nvSpPr>
          <p:cNvPr id="3" name="Subtitle 2"/>
          <p:cNvSpPr>
            <a:spLocks noGrp="1"/>
          </p:cNvSpPr>
          <p:nvPr>
            <p:ph type="subTitle" idx="1"/>
            <p:custDataLst>
              <p:tags r:id="rId3"/>
            </p:custDataLst>
          </p:nvPr>
        </p:nvSpPr>
        <p:spPr>
          <a:xfrm>
            <a:off x="546786" y="3657600"/>
            <a:ext cx="6400800" cy="914400"/>
          </a:xfrm>
          <a:noFill/>
          <a:ln w="9525">
            <a:noFill/>
            <a:miter lim="800000"/>
            <a:headEnd/>
            <a:tailEnd/>
          </a:ln>
          <a:effectLst/>
        </p:spPr>
        <p:txBody>
          <a:bodyPr rIns="91440" bIns="45720">
            <a:normAutofit/>
          </a:bodyPr>
          <a:lstStyle>
            <a:lvl1pPr marL="0" indent="0" algn="l" rtl="0" eaLnBrk="1" fontAlgn="base" hangingPunct="1">
              <a:lnSpc>
                <a:spcPct val="120000"/>
              </a:lnSpc>
              <a:spcBef>
                <a:spcPct val="20000"/>
              </a:spcBef>
              <a:spcAft>
                <a:spcPct val="0"/>
              </a:spcAft>
              <a:buFont typeface="Wingdings" pitchFamily="2" charset="2"/>
              <a:buNone/>
              <a:defRPr lang="en-US" sz="1800" b="1" baseline="0" dirty="0">
                <a:solidFill>
                  <a:srgbClr val="000000"/>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16"/>
          <p:cNvSpPr>
            <a:spLocks noGrp="1"/>
          </p:cNvSpPr>
          <p:nvPr>
            <p:ph type="body" sz="quarter" idx="15"/>
            <p:custDataLst>
              <p:tags r:id="rId4"/>
            </p:custDataLst>
          </p:nvPr>
        </p:nvSpPr>
        <p:spPr>
          <a:xfrm>
            <a:off x="546786" y="5275171"/>
            <a:ext cx="2819400" cy="762000"/>
          </a:xfrm>
        </p:spPr>
        <p:txBody>
          <a:bodyPr>
            <a:noAutofit/>
          </a:bodyPr>
          <a:lstStyle>
            <a:lvl1pPr marL="0" indent="0">
              <a:buNone/>
              <a:defRPr sz="1200">
                <a:solidFill>
                  <a:schemeClr val="bg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2121197722"/>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7730" y="319903"/>
            <a:ext cx="8229600" cy="1143000"/>
          </a:xfrm>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idx="1"/>
            <p:custDataLst>
              <p:tags r:id="rId2"/>
            </p:custDataLst>
          </p:nvPr>
        </p:nvSpPr>
        <p:spPr>
          <a:xfrm>
            <a:off x="547730" y="1646600"/>
            <a:ext cx="8229600" cy="5047672"/>
          </a:xfrm>
        </p:spPr>
        <p:txBody>
          <a:bodyPr/>
          <a:lstStyle>
            <a:lvl1pPr>
              <a:spcBef>
                <a:spcPts val="0"/>
              </a:spcBef>
              <a:defRPr sz="2200">
                <a:solidFill>
                  <a:schemeClr val="tx1"/>
                </a:solidFill>
              </a:defRPr>
            </a:lvl1pPr>
            <a:lvl2pPr marL="687388" indent="-342900">
              <a:spcBef>
                <a:spcPts val="0"/>
              </a:spcBef>
              <a:defRPr>
                <a:solidFill>
                  <a:schemeClr val="tx1"/>
                </a:solidFill>
              </a:defRPr>
            </a:lvl2pPr>
            <a:lvl3pPr marL="914400" indent="-227013">
              <a:spcBef>
                <a:spcPts val="0"/>
              </a:spcBef>
              <a:defRPr>
                <a:solidFill>
                  <a:schemeClr val="tx1"/>
                </a:solidFill>
              </a:defRPr>
            </a:lvl3pPr>
            <a:lvl4pPr marL="1141413" indent="-227013">
              <a:spcBef>
                <a:spcPts val="0"/>
              </a:spcBef>
              <a:defRPr>
                <a:solidFill>
                  <a:schemeClr val="tx1"/>
                </a:solidFill>
              </a:defRPr>
            </a:lvl4pPr>
            <a:lvl5pPr marL="1376363" indent="-234950">
              <a:spcBef>
                <a:spcPts val="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4062239193"/>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sz="half" idx="1"/>
          </p:nvPr>
        </p:nvSpPr>
        <p:spPr>
          <a:xfrm>
            <a:off x="547730" y="1647823"/>
            <a:ext cx="4024270" cy="4525963"/>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47783" y="1647823"/>
            <a:ext cx="4038600" cy="4525963"/>
          </a:xfrm>
        </p:spPr>
        <p:txBody>
          <a:bodyPr/>
          <a:lstStyle>
            <a:lvl1pPr>
              <a:defRPr sz="2200"/>
            </a:lvl1pPr>
            <a:lvl2pPr>
              <a:defRPr sz="20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1101930188"/>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47730" y="1643942"/>
            <a:ext cx="4024270"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7730" y="2546048"/>
            <a:ext cx="4024270"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44608" y="1643942"/>
            <a:ext cx="4041775"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44608" y="2546048"/>
            <a:ext cx="4041775"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1842806974"/>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Divider text white">
    <p:spTree>
      <p:nvGrpSpPr>
        <p:cNvPr id="1" name=""/>
        <p:cNvGrpSpPr/>
        <p:nvPr/>
      </p:nvGrpSpPr>
      <p:grpSpPr>
        <a:xfrm>
          <a:off x="0" y="0"/>
          <a:ext cx="0" cy="0"/>
          <a:chOff x="0" y="0"/>
          <a:chExt cx="0" cy="0"/>
        </a:xfrm>
      </p:grpSpPr>
      <p:sp>
        <p:nvSpPr>
          <p:cNvPr id="3" name="Text Placeholder 2"/>
          <p:cNvSpPr>
            <a:spLocks noGrp="1"/>
          </p:cNvSpPr>
          <p:nvPr>
            <p:ph type="body" idx="1"/>
            <p:custDataLst>
              <p:tags r:id="rId1"/>
            </p:custDataLst>
          </p:nvPr>
        </p:nvSpPr>
        <p:spPr>
          <a:xfrm>
            <a:off x="551506" y="3383179"/>
            <a:ext cx="7772400" cy="533400"/>
          </a:xfrm>
        </p:spPr>
        <p:txBody>
          <a:bodyPr/>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Title 6"/>
          <p:cNvSpPr>
            <a:spLocks noGrp="1"/>
          </p:cNvSpPr>
          <p:nvPr>
            <p:ph type="title"/>
            <p:custDataLst>
              <p:tags r:id="rId2"/>
            </p:custDataLst>
          </p:nvPr>
        </p:nvSpPr>
        <p:spPr>
          <a:xfrm>
            <a:off x="551506" y="2159440"/>
            <a:ext cx="8343900" cy="1143000"/>
          </a:xfrm>
        </p:spPr>
        <p:txBody>
          <a:bodyPr anchor="b"/>
          <a:lstStyle>
            <a:lvl1pPr>
              <a:defRPr sz="4400">
                <a:solidFill>
                  <a:schemeClr val="tx2"/>
                </a:solidFill>
              </a:defRPr>
            </a:lvl1pPr>
          </a:lstStyle>
          <a:p>
            <a:r>
              <a:rPr lang="en-US" smtClean="0"/>
              <a:t>Click to edit Master title style</a:t>
            </a:r>
            <a:endParaRPr lang="en-US" dirty="0"/>
          </a:p>
        </p:txBody>
      </p:sp>
      <p:sp>
        <p:nvSpPr>
          <p:cNvPr id="14"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solidFill>
                  <a:schemeClr val="bg1"/>
                </a:solidFill>
              </a:defRPr>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359793380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596" y="273050"/>
            <a:ext cx="300869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655"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596" y="1435101"/>
            <a:ext cx="300869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6939C020-D3F5-4D6F-9C05-F52601311E6A}" type="slidenum">
              <a:rPr lang="en-US"/>
              <a:pPr>
                <a:defRPr/>
              </a:pPr>
              <a:t>‹#›</a:t>
            </a:fld>
            <a:endParaRPr lang="en-US" dirty="0"/>
          </a:p>
        </p:txBody>
      </p:sp>
      <p:sp>
        <p:nvSpPr>
          <p:cNvPr id="6"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Line 9"/>
          <p:cNvSpPr>
            <a:spLocks noChangeShapeType="1"/>
          </p:cNvSpPr>
          <p:nvPr>
            <p:custDataLst>
              <p:tags r:id="rId1"/>
            </p:custDataLst>
          </p:nvPr>
        </p:nvSpPr>
        <p:spPr bwMode="auto">
          <a:xfrm>
            <a:off x="538163" y="3430588"/>
            <a:ext cx="80581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cs typeface="Arial" charset="0"/>
            </a:endParaRPr>
          </a:p>
        </p:txBody>
      </p:sp>
      <p:pic>
        <p:nvPicPr>
          <p:cNvPr id="6" name="Picture 3" descr="logo-and-stagecoach-lockup-ppt"/>
          <p:cNvPicPr>
            <a:picLocks noChangeAspect="1" noChangeArrowheads="1"/>
          </p:cNvPicPr>
          <p:nvPr/>
        </p:nvPicPr>
        <p:blipFill>
          <a:blip r:embed="rId6">
            <a:extLst>
              <a:ext uri="{28A0092B-C50C-407E-A947-70E740481C1C}">
                <a14:useLocalDpi xmlns:a14="http://schemas.microsoft.com/office/drawing/2010/main" val="0"/>
              </a:ext>
            </a:extLst>
          </a:blip>
          <a:srcRect t="79585"/>
          <a:stretch>
            <a:fillRect/>
          </a:stretch>
        </p:blipFill>
        <p:spPr bwMode="auto">
          <a:xfrm>
            <a:off x="5137150" y="5403850"/>
            <a:ext cx="36703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custDataLst>
              <p:tags r:id="rId2"/>
            </p:custDataLst>
          </p:nvPr>
        </p:nvSpPr>
        <p:spPr>
          <a:xfrm>
            <a:off x="546786" y="1305643"/>
            <a:ext cx="7772400" cy="1959882"/>
          </a:xfrm>
          <a:noFill/>
          <a:ln w="9525">
            <a:noFill/>
            <a:miter lim="800000"/>
            <a:headEnd/>
            <a:tailEnd/>
          </a:ln>
        </p:spPr>
        <p:txBody>
          <a:bodyPr anchor="b"/>
          <a:lstStyle>
            <a:lvl1pPr algn="l" rtl="0" eaLnBrk="1" fontAlgn="base" hangingPunct="1">
              <a:lnSpc>
                <a:spcPct val="105000"/>
              </a:lnSpc>
              <a:spcBef>
                <a:spcPct val="0"/>
              </a:spcBef>
              <a:spcAft>
                <a:spcPct val="0"/>
              </a:spcAft>
              <a:defRPr lang="en-US" sz="4800" dirty="0">
                <a:solidFill>
                  <a:schemeClr val="bg2"/>
                </a:solidFill>
                <a:latin typeface="+mj-lt"/>
                <a:ea typeface="+mj-ea"/>
                <a:cs typeface="+mj-cs"/>
              </a:defRPr>
            </a:lvl1pPr>
          </a:lstStyle>
          <a:p>
            <a:r>
              <a:rPr lang="en-US" smtClean="0"/>
              <a:t>Click to edit Master title style</a:t>
            </a:r>
            <a:endParaRPr lang="en-US" dirty="0"/>
          </a:p>
        </p:txBody>
      </p:sp>
      <p:sp>
        <p:nvSpPr>
          <p:cNvPr id="3" name="Subtitle 2"/>
          <p:cNvSpPr>
            <a:spLocks noGrp="1"/>
          </p:cNvSpPr>
          <p:nvPr>
            <p:ph type="subTitle" idx="1"/>
            <p:custDataLst>
              <p:tags r:id="rId3"/>
            </p:custDataLst>
          </p:nvPr>
        </p:nvSpPr>
        <p:spPr>
          <a:xfrm>
            <a:off x="546786" y="3657600"/>
            <a:ext cx="6400800" cy="914400"/>
          </a:xfrm>
          <a:noFill/>
          <a:ln w="9525">
            <a:noFill/>
            <a:miter lim="800000"/>
            <a:headEnd/>
            <a:tailEnd/>
          </a:ln>
          <a:effectLst/>
        </p:spPr>
        <p:txBody>
          <a:bodyPr rIns="91440" bIns="45720">
            <a:normAutofit/>
          </a:bodyPr>
          <a:lstStyle>
            <a:lvl1pPr marL="0" indent="0" algn="l" rtl="0" eaLnBrk="1" fontAlgn="base" hangingPunct="1">
              <a:lnSpc>
                <a:spcPct val="120000"/>
              </a:lnSpc>
              <a:spcBef>
                <a:spcPct val="20000"/>
              </a:spcBef>
              <a:spcAft>
                <a:spcPct val="0"/>
              </a:spcAft>
              <a:buFont typeface="Wingdings" pitchFamily="2" charset="2"/>
              <a:buNone/>
              <a:defRPr lang="en-US" sz="1800" b="1" baseline="0" dirty="0">
                <a:solidFill>
                  <a:srgbClr val="000000"/>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16"/>
          <p:cNvSpPr>
            <a:spLocks noGrp="1"/>
          </p:cNvSpPr>
          <p:nvPr>
            <p:ph type="body" sz="quarter" idx="15"/>
            <p:custDataLst>
              <p:tags r:id="rId4"/>
            </p:custDataLst>
          </p:nvPr>
        </p:nvSpPr>
        <p:spPr>
          <a:xfrm>
            <a:off x="546786" y="5275171"/>
            <a:ext cx="2819400" cy="762000"/>
          </a:xfrm>
        </p:spPr>
        <p:txBody>
          <a:bodyPr>
            <a:noAutofit/>
          </a:bodyPr>
          <a:lstStyle>
            <a:lvl1pPr marL="0" indent="0">
              <a:buNone/>
              <a:defRPr sz="1200">
                <a:solidFill>
                  <a:schemeClr val="bg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1379697972"/>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7730" y="319903"/>
            <a:ext cx="8229600" cy="1143000"/>
          </a:xfrm>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idx="1"/>
            <p:custDataLst>
              <p:tags r:id="rId2"/>
            </p:custDataLst>
          </p:nvPr>
        </p:nvSpPr>
        <p:spPr>
          <a:xfrm>
            <a:off x="547730" y="1646600"/>
            <a:ext cx="8229600" cy="5047672"/>
          </a:xfrm>
        </p:spPr>
        <p:txBody>
          <a:bodyPr/>
          <a:lstStyle>
            <a:lvl1pPr>
              <a:spcBef>
                <a:spcPts val="0"/>
              </a:spcBef>
              <a:defRPr sz="2200">
                <a:solidFill>
                  <a:schemeClr val="tx1"/>
                </a:solidFill>
              </a:defRPr>
            </a:lvl1pPr>
            <a:lvl2pPr marL="687388" indent="-342900">
              <a:spcBef>
                <a:spcPts val="0"/>
              </a:spcBef>
              <a:defRPr>
                <a:solidFill>
                  <a:schemeClr val="tx1"/>
                </a:solidFill>
              </a:defRPr>
            </a:lvl2pPr>
            <a:lvl3pPr marL="914400" indent="-227013">
              <a:spcBef>
                <a:spcPts val="0"/>
              </a:spcBef>
              <a:defRPr>
                <a:solidFill>
                  <a:schemeClr val="tx1"/>
                </a:solidFill>
              </a:defRPr>
            </a:lvl3pPr>
            <a:lvl4pPr marL="1141413" indent="-227013">
              <a:spcBef>
                <a:spcPts val="0"/>
              </a:spcBef>
              <a:defRPr>
                <a:solidFill>
                  <a:schemeClr val="tx1"/>
                </a:solidFill>
              </a:defRPr>
            </a:lvl4pPr>
            <a:lvl5pPr marL="1376363" indent="-234950">
              <a:spcBef>
                <a:spcPts val="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3882666860"/>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sz="half" idx="1"/>
          </p:nvPr>
        </p:nvSpPr>
        <p:spPr>
          <a:xfrm>
            <a:off x="547730" y="1647823"/>
            <a:ext cx="4024270" cy="4525963"/>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47783" y="1647823"/>
            <a:ext cx="4038600" cy="4525963"/>
          </a:xfrm>
        </p:spPr>
        <p:txBody>
          <a:bodyPr/>
          <a:lstStyle>
            <a:lvl1pPr>
              <a:defRPr sz="2200"/>
            </a:lvl1pPr>
            <a:lvl2pPr>
              <a:defRPr sz="20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322871375"/>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47730" y="1643942"/>
            <a:ext cx="4024270"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7730" y="2546048"/>
            <a:ext cx="4024270"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44608" y="1643942"/>
            <a:ext cx="4041775"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44608" y="2546048"/>
            <a:ext cx="4041775"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1835303528"/>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Divider text white">
    <p:spTree>
      <p:nvGrpSpPr>
        <p:cNvPr id="1" name=""/>
        <p:cNvGrpSpPr/>
        <p:nvPr/>
      </p:nvGrpSpPr>
      <p:grpSpPr>
        <a:xfrm>
          <a:off x="0" y="0"/>
          <a:ext cx="0" cy="0"/>
          <a:chOff x="0" y="0"/>
          <a:chExt cx="0" cy="0"/>
        </a:xfrm>
      </p:grpSpPr>
      <p:sp>
        <p:nvSpPr>
          <p:cNvPr id="3" name="Text Placeholder 2"/>
          <p:cNvSpPr>
            <a:spLocks noGrp="1"/>
          </p:cNvSpPr>
          <p:nvPr>
            <p:ph type="body" idx="1"/>
            <p:custDataLst>
              <p:tags r:id="rId1"/>
            </p:custDataLst>
          </p:nvPr>
        </p:nvSpPr>
        <p:spPr>
          <a:xfrm>
            <a:off x="551506" y="3383179"/>
            <a:ext cx="7772400" cy="533400"/>
          </a:xfrm>
        </p:spPr>
        <p:txBody>
          <a:bodyPr/>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Title 6"/>
          <p:cNvSpPr>
            <a:spLocks noGrp="1"/>
          </p:cNvSpPr>
          <p:nvPr>
            <p:ph type="title"/>
            <p:custDataLst>
              <p:tags r:id="rId2"/>
            </p:custDataLst>
          </p:nvPr>
        </p:nvSpPr>
        <p:spPr>
          <a:xfrm>
            <a:off x="551506" y="2159440"/>
            <a:ext cx="8343900" cy="1143000"/>
          </a:xfrm>
        </p:spPr>
        <p:txBody>
          <a:bodyPr anchor="b"/>
          <a:lstStyle>
            <a:lvl1pPr>
              <a:defRPr sz="4400">
                <a:solidFill>
                  <a:schemeClr val="tx2"/>
                </a:solidFill>
              </a:defRPr>
            </a:lvl1pPr>
          </a:lstStyle>
          <a:p>
            <a:r>
              <a:rPr lang="en-US" smtClean="0"/>
              <a:t>Click to edit Master title style</a:t>
            </a:r>
            <a:endParaRPr lang="en-US" dirty="0"/>
          </a:p>
        </p:txBody>
      </p:sp>
      <p:sp>
        <p:nvSpPr>
          <p:cNvPr id="14"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solidFill>
                  <a:schemeClr val="bg1"/>
                </a:solidFill>
              </a:defRPr>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28863206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Line 9"/>
          <p:cNvSpPr>
            <a:spLocks noChangeShapeType="1"/>
          </p:cNvSpPr>
          <p:nvPr>
            <p:custDataLst>
              <p:tags r:id="rId1"/>
            </p:custDataLst>
          </p:nvPr>
        </p:nvSpPr>
        <p:spPr bwMode="auto">
          <a:xfrm>
            <a:off x="538163" y="3430588"/>
            <a:ext cx="80581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cs typeface="Arial" charset="0"/>
            </a:endParaRPr>
          </a:p>
        </p:txBody>
      </p:sp>
      <p:pic>
        <p:nvPicPr>
          <p:cNvPr id="6" name="Picture 3" descr="logo-and-stagecoach-lockup-ppt"/>
          <p:cNvPicPr>
            <a:picLocks noChangeAspect="1" noChangeArrowheads="1"/>
          </p:cNvPicPr>
          <p:nvPr/>
        </p:nvPicPr>
        <p:blipFill>
          <a:blip r:embed="rId6">
            <a:extLst>
              <a:ext uri="{28A0092B-C50C-407E-A947-70E740481C1C}">
                <a14:useLocalDpi xmlns:a14="http://schemas.microsoft.com/office/drawing/2010/main" val="0"/>
              </a:ext>
            </a:extLst>
          </a:blip>
          <a:srcRect t="79585"/>
          <a:stretch>
            <a:fillRect/>
          </a:stretch>
        </p:blipFill>
        <p:spPr bwMode="auto">
          <a:xfrm>
            <a:off x="5137150" y="5403850"/>
            <a:ext cx="36703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custDataLst>
              <p:tags r:id="rId2"/>
            </p:custDataLst>
          </p:nvPr>
        </p:nvSpPr>
        <p:spPr>
          <a:xfrm>
            <a:off x="546786" y="1305643"/>
            <a:ext cx="7772400" cy="1959882"/>
          </a:xfrm>
          <a:noFill/>
          <a:ln w="9525">
            <a:noFill/>
            <a:miter lim="800000"/>
            <a:headEnd/>
            <a:tailEnd/>
          </a:ln>
        </p:spPr>
        <p:txBody>
          <a:bodyPr anchor="b"/>
          <a:lstStyle>
            <a:lvl1pPr algn="l" rtl="0" eaLnBrk="1" fontAlgn="base" hangingPunct="1">
              <a:lnSpc>
                <a:spcPct val="105000"/>
              </a:lnSpc>
              <a:spcBef>
                <a:spcPct val="0"/>
              </a:spcBef>
              <a:spcAft>
                <a:spcPct val="0"/>
              </a:spcAft>
              <a:defRPr lang="en-US" sz="4800" dirty="0">
                <a:solidFill>
                  <a:schemeClr val="bg2"/>
                </a:solidFill>
                <a:latin typeface="+mj-lt"/>
                <a:ea typeface="+mj-ea"/>
                <a:cs typeface="+mj-cs"/>
              </a:defRPr>
            </a:lvl1pPr>
          </a:lstStyle>
          <a:p>
            <a:r>
              <a:rPr lang="en-US" smtClean="0"/>
              <a:t>Click to edit Master title style</a:t>
            </a:r>
            <a:endParaRPr lang="en-US" dirty="0"/>
          </a:p>
        </p:txBody>
      </p:sp>
      <p:sp>
        <p:nvSpPr>
          <p:cNvPr id="3" name="Subtitle 2"/>
          <p:cNvSpPr>
            <a:spLocks noGrp="1"/>
          </p:cNvSpPr>
          <p:nvPr>
            <p:ph type="subTitle" idx="1"/>
            <p:custDataLst>
              <p:tags r:id="rId3"/>
            </p:custDataLst>
          </p:nvPr>
        </p:nvSpPr>
        <p:spPr>
          <a:xfrm>
            <a:off x="546786" y="3657600"/>
            <a:ext cx="6400800" cy="914400"/>
          </a:xfrm>
          <a:noFill/>
          <a:ln w="9525">
            <a:noFill/>
            <a:miter lim="800000"/>
            <a:headEnd/>
            <a:tailEnd/>
          </a:ln>
          <a:effectLst/>
        </p:spPr>
        <p:txBody>
          <a:bodyPr rIns="91440" bIns="45720">
            <a:normAutofit/>
          </a:bodyPr>
          <a:lstStyle>
            <a:lvl1pPr marL="0" indent="0" algn="l" rtl="0" eaLnBrk="1" fontAlgn="base" hangingPunct="1">
              <a:lnSpc>
                <a:spcPct val="120000"/>
              </a:lnSpc>
              <a:spcBef>
                <a:spcPct val="20000"/>
              </a:spcBef>
              <a:spcAft>
                <a:spcPct val="0"/>
              </a:spcAft>
              <a:buFont typeface="Wingdings" pitchFamily="2" charset="2"/>
              <a:buNone/>
              <a:defRPr lang="en-US" sz="1800" b="1" baseline="0" dirty="0">
                <a:solidFill>
                  <a:srgbClr val="000000"/>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16"/>
          <p:cNvSpPr>
            <a:spLocks noGrp="1"/>
          </p:cNvSpPr>
          <p:nvPr>
            <p:ph type="body" sz="quarter" idx="15"/>
            <p:custDataLst>
              <p:tags r:id="rId4"/>
            </p:custDataLst>
          </p:nvPr>
        </p:nvSpPr>
        <p:spPr>
          <a:xfrm>
            <a:off x="546786" y="5275171"/>
            <a:ext cx="2819400" cy="762000"/>
          </a:xfrm>
        </p:spPr>
        <p:txBody>
          <a:bodyPr>
            <a:noAutofit/>
          </a:bodyPr>
          <a:lstStyle>
            <a:lvl1pPr marL="0" indent="0">
              <a:buNone/>
              <a:defRPr sz="1200">
                <a:solidFill>
                  <a:schemeClr val="bg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888613846"/>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7730" y="319903"/>
            <a:ext cx="8229600" cy="1143000"/>
          </a:xfrm>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idx="1"/>
            <p:custDataLst>
              <p:tags r:id="rId2"/>
            </p:custDataLst>
          </p:nvPr>
        </p:nvSpPr>
        <p:spPr>
          <a:xfrm>
            <a:off x="547730" y="1646600"/>
            <a:ext cx="8229600" cy="5047672"/>
          </a:xfrm>
        </p:spPr>
        <p:txBody>
          <a:bodyPr/>
          <a:lstStyle>
            <a:lvl1pPr>
              <a:spcBef>
                <a:spcPts val="0"/>
              </a:spcBef>
              <a:defRPr sz="2200">
                <a:solidFill>
                  <a:schemeClr val="tx1"/>
                </a:solidFill>
              </a:defRPr>
            </a:lvl1pPr>
            <a:lvl2pPr marL="687388" indent="-342900">
              <a:spcBef>
                <a:spcPts val="0"/>
              </a:spcBef>
              <a:defRPr>
                <a:solidFill>
                  <a:schemeClr val="tx1"/>
                </a:solidFill>
              </a:defRPr>
            </a:lvl2pPr>
            <a:lvl3pPr marL="914400" indent="-227013">
              <a:spcBef>
                <a:spcPts val="0"/>
              </a:spcBef>
              <a:defRPr>
                <a:solidFill>
                  <a:schemeClr val="tx1"/>
                </a:solidFill>
              </a:defRPr>
            </a:lvl3pPr>
            <a:lvl4pPr marL="1141413" indent="-227013">
              <a:spcBef>
                <a:spcPts val="0"/>
              </a:spcBef>
              <a:defRPr>
                <a:solidFill>
                  <a:schemeClr val="tx1"/>
                </a:solidFill>
              </a:defRPr>
            </a:lvl4pPr>
            <a:lvl5pPr marL="1376363" indent="-234950">
              <a:spcBef>
                <a:spcPts val="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1114329032"/>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sz="half" idx="1"/>
          </p:nvPr>
        </p:nvSpPr>
        <p:spPr>
          <a:xfrm>
            <a:off x="547730" y="1647823"/>
            <a:ext cx="4024270" cy="4525963"/>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47783" y="1647823"/>
            <a:ext cx="4038600" cy="4525963"/>
          </a:xfrm>
        </p:spPr>
        <p:txBody>
          <a:bodyPr/>
          <a:lstStyle>
            <a:lvl1pPr>
              <a:defRPr sz="2200"/>
            </a:lvl1pPr>
            <a:lvl2pPr>
              <a:defRPr sz="20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3512080147"/>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47730" y="1643942"/>
            <a:ext cx="4024270"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7730" y="2546048"/>
            <a:ext cx="4024270"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44608" y="1643942"/>
            <a:ext cx="4041775"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44608" y="2546048"/>
            <a:ext cx="4041775"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3480121897"/>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Divider text white">
    <p:spTree>
      <p:nvGrpSpPr>
        <p:cNvPr id="1" name=""/>
        <p:cNvGrpSpPr/>
        <p:nvPr/>
      </p:nvGrpSpPr>
      <p:grpSpPr>
        <a:xfrm>
          <a:off x="0" y="0"/>
          <a:ext cx="0" cy="0"/>
          <a:chOff x="0" y="0"/>
          <a:chExt cx="0" cy="0"/>
        </a:xfrm>
      </p:grpSpPr>
      <p:sp>
        <p:nvSpPr>
          <p:cNvPr id="3" name="Text Placeholder 2"/>
          <p:cNvSpPr>
            <a:spLocks noGrp="1"/>
          </p:cNvSpPr>
          <p:nvPr>
            <p:ph type="body" idx="1"/>
            <p:custDataLst>
              <p:tags r:id="rId1"/>
            </p:custDataLst>
          </p:nvPr>
        </p:nvSpPr>
        <p:spPr>
          <a:xfrm>
            <a:off x="551506" y="3383179"/>
            <a:ext cx="7772400" cy="533400"/>
          </a:xfrm>
        </p:spPr>
        <p:txBody>
          <a:bodyPr/>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Title 6"/>
          <p:cNvSpPr>
            <a:spLocks noGrp="1"/>
          </p:cNvSpPr>
          <p:nvPr>
            <p:ph type="title"/>
            <p:custDataLst>
              <p:tags r:id="rId2"/>
            </p:custDataLst>
          </p:nvPr>
        </p:nvSpPr>
        <p:spPr>
          <a:xfrm>
            <a:off x="551506" y="2159440"/>
            <a:ext cx="8343900" cy="1143000"/>
          </a:xfrm>
        </p:spPr>
        <p:txBody>
          <a:bodyPr anchor="b"/>
          <a:lstStyle>
            <a:lvl1pPr>
              <a:defRPr sz="4400">
                <a:solidFill>
                  <a:schemeClr val="tx2"/>
                </a:solidFill>
              </a:defRPr>
            </a:lvl1pPr>
          </a:lstStyle>
          <a:p>
            <a:r>
              <a:rPr lang="en-US" smtClean="0"/>
              <a:t>Click to edit Master title style</a:t>
            </a:r>
            <a:endParaRPr lang="en-US" dirty="0"/>
          </a:p>
        </p:txBody>
      </p:sp>
      <p:sp>
        <p:nvSpPr>
          <p:cNvPr id="14"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solidFill>
                  <a:schemeClr val="bg1"/>
                </a:solidFill>
              </a:defRPr>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32427856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8" y="4800600"/>
            <a:ext cx="5486702"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1608" y="612775"/>
            <a:ext cx="548670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1608" y="5367338"/>
            <a:ext cx="548670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A94BD2C6-6A38-40F0-927D-EC1F7ECEA844}" type="slidenum">
              <a:rPr lang="en-US"/>
              <a:pPr>
                <a:defRPr/>
              </a:pPr>
              <a:t>‹#›</a:t>
            </a:fld>
            <a:endParaRPr lang="en-US" dirty="0"/>
          </a:p>
        </p:txBody>
      </p:sp>
      <p:sp>
        <p:nvSpPr>
          <p:cNvPr id="6" name="Rectangle 15"/>
          <p:cNvSpPr>
            <a:spLocks noGrp="1" noChangeArrowheads="1"/>
          </p:cNvSpPr>
          <p:nvPr>
            <p:ph type="ftr" sz="quarter" idx="11"/>
          </p:nvPr>
        </p:nvSpPr>
        <p:spPr>
          <a:xfrm>
            <a:off x="434975" y="6629400"/>
            <a:ext cx="5008563" cy="466725"/>
          </a:xfrm>
          <a:prstGeom prst="rect">
            <a:avLst/>
          </a:prstGeom>
        </p:spPr>
        <p:txBody>
          <a:bodyPr/>
          <a:lstStyle>
            <a:lvl1pPr>
              <a:defRPr/>
            </a:lvl1pPr>
          </a:lstStyle>
          <a:p>
            <a:pPr>
              <a:defRPr/>
            </a:pPr>
            <a:r>
              <a:rPr lang="en-US"/>
              <a:t>© 2010 Wells Fargo Bank, N.A. All rights reserved. Member FDIC. </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Line 9"/>
          <p:cNvSpPr>
            <a:spLocks noChangeShapeType="1"/>
          </p:cNvSpPr>
          <p:nvPr>
            <p:custDataLst>
              <p:tags r:id="rId1"/>
            </p:custDataLst>
          </p:nvPr>
        </p:nvSpPr>
        <p:spPr bwMode="auto">
          <a:xfrm>
            <a:off x="538163" y="3430588"/>
            <a:ext cx="80581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cs typeface="Arial" charset="0"/>
            </a:endParaRPr>
          </a:p>
        </p:txBody>
      </p:sp>
      <p:pic>
        <p:nvPicPr>
          <p:cNvPr id="6" name="Picture 3" descr="logo-and-stagecoach-lockup-ppt"/>
          <p:cNvPicPr>
            <a:picLocks noChangeAspect="1" noChangeArrowheads="1"/>
          </p:cNvPicPr>
          <p:nvPr/>
        </p:nvPicPr>
        <p:blipFill>
          <a:blip r:embed="rId6">
            <a:extLst>
              <a:ext uri="{28A0092B-C50C-407E-A947-70E740481C1C}">
                <a14:useLocalDpi xmlns:a14="http://schemas.microsoft.com/office/drawing/2010/main" val="0"/>
              </a:ext>
            </a:extLst>
          </a:blip>
          <a:srcRect t="79585"/>
          <a:stretch>
            <a:fillRect/>
          </a:stretch>
        </p:blipFill>
        <p:spPr bwMode="auto">
          <a:xfrm>
            <a:off x="5137150" y="5403850"/>
            <a:ext cx="36703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custDataLst>
              <p:tags r:id="rId2"/>
            </p:custDataLst>
          </p:nvPr>
        </p:nvSpPr>
        <p:spPr>
          <a:xfrm>
            <a:off x="546786" y="1305643"/>
            <a:ext cx="7772400" cy="1959882"/>
          </a:xfrm>
          <a:noFill/>
          <a:ln w="9525">
            <a:noFill/>
            <a:miter lim="800000"/>
            <a:headEnd/>
            <a:tailEnd/>
          </a:ln>
        </p:spPr>
        <p:txBody>
          <a:bodyPr anchor="b"/>
          <a:lstStyle>
            <a:lvl1pPr algn="l" rtl="0" eaLnBrk="1" fontAlgn="base" hangingPunct="1">
              <a:lnSpc>
                <a:spcPct val="105000"/>
              </a:lnSpc>
              <a:spcBef>
                <a:spcPct val="0"/>
              </a:spcBef>
              <a:spcAft>
                <a:spcPct val="0"/>
              </a:spcAft>
              <a:defRPr lang="en-US" sz="4800" dirty="0">
                <a:solidFill>
                  <a:schemeClr val="bg2"/>
                </a:solidFill>
                <a:latin typeface="+mj-lt"/>
                <a:ea typeface="+mj-ea"/>
                <a:cs typeface="+mj-cs"/>
              </a:defRPr>
            </a:lvl1pPr>
          </a:lstStyle>
          <a:p>
            <a:r>
              <a:rPr lang="en-US" smtClean="0"/>
              <a:t>Click to edit Master title style</a:t>
            </a:r>
            <a:endParaRPr lang="en-US" dirty="0"/>
          </a:p>
        </p:txBody>
      </p:sp>
      <p:sp>
        <p:nvSpPr>
          <p:cNvPr id="3" name="Subtitle 2"/>
          <p:cNvSpPr>
            <a:spLocks noGrp="1"/>
          </p:cNvSpPr>
          <p:nvPr>
            <p:ph type="subTitle" idx="1"/>
            <p:custDataLst>
              <p:tags r:id="rId3"/>
            </p:custDataLst>
          </p:nvPr>
        </p:nvSpPr>
        <p:spPr>
          <a:xfrm>
            <a:off x="546786" y="3657600"/>
            <a:ext cx="6400800" cy="914400"/>
          </a:xfrm>
          <a:noFill/>
          <a:ln w="9525">
            <a:noFill/>
            <a:miter lim="800000"/>
            <a:headEnd/>
            <a:tailEnd/>
          </a:ln>
          <a:effectLst/>
        </p:spPr>
        <p:txBody>
          <a:bodyPr rIns="91440" bIns="45720">
            <a:normAutofit/>
          </a:bodyPr>
          <a:lstStyle>
            <a:lvl1pPr marL="0" indent="0" algn="l" rtl="0" eaLnBrk="1" fontAlgn="base" hangingPunct="1">
              <a:lnSpc>
                <a:spcPct val="120000"/>
              </a:lnSpc>
              <a:spcBef>
                <a:spcPct val="20000"/>
              </a:spcBef>
              <a:spcAft>
                <a:spcPct val="0"/>
              </a:spcAft>
              <a:buFont typeface="Wingdings" pitchFamily="2" charset="2"/>
              <a:buNone/>
              <a:defRPr lang="en-US" sz="1800" b="1" baseline="0" dirty="0">
                <a:solidFill>
                  <a:srgbClr val="000000"/>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16"/>
          <p:cNvSpPr>
            <a:spLocks noGrp="1"/>
          </p:cNvSpPr>
          <p:nvPr>
            <p:ph type="body" sz="quarter" idx="15"/>
            <p:custDataLst>
              <p:tags r:id="rId4"/>
            </p:custDataLst>
          </p:nvPr>
        </p:nvSpPr>
        <p:spPr>
          <a:xfrm>
            <a:off x="546786" y="5275171"/>
            <a:ext cx="2819400" cy="762000"/>
          </a:xfrm>
        </p:spPr>
        <p:txBody>
          <a:bodyPr>
            <a:noAutofit/>
          </a:bodyPr>
          <a:lstStyle>
            <a:lvl1pPr marL="0" indent="0">
              <a:buNone/>
              <a:defRPr sz="1200">
                <a:solidFill>
                  <a:schemeClr val="bg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1691235664"/>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7730" y="319903"/>
            <a:ext cx="8229600" cy="1143000"/>
          </a:xfrm>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idx="1"/>
            <p:custDataLst>
              <p:tags r:id="rId2"/>
            </p:custDataLst>
          </p:nvPr>
        </p:nvSpPr>
        <p:spPr>
          <a:xfrm>
            <a:off x="547730" y="1646600"/>
            <a:ext cx="8229600" cy="5047672"/>
          </a:xfrm>
        </p:spPr>
        <p:txBody>
          <a:bodyPr/>
          <a:lstStyle>
            <a:lvl1pPr>
              <a:spcBef>
                <a:spcPts val="0"/>
              </a:spcBef>
              <a:defRPr sz="2200">
                <a:solidFill>
                  <a:schemeClr val="tx1"/>
                </a:solidFill>
              </a:defRPr>
            </a:lvl1pPr>
            <a:lvl2pPr marL="687388" indent="-342900">
              <a:spcBef>
                <a:spcPts val="0"/>
              </a:spcBef>
              <a:defRPr>
                <a:solidFill>
                  <a:schemeClr val="tx1"/>
                </a:solidFill>
              </a:defRPr>
            </a:lvl2pPr>
            <a:lvl3pPr marL="914400" indent="-227013">
              <a:spcBef>
                <a:spcPts val="0"/>
              </a:spcBef>
              <a:defRPr>
                <a:solidFill>
                  <a:schemeClr val="tx1"/>
                </a:solidFill>
              </a:defRPr>
            </a:lvl3pPr>
            <a:lvl4pPr marL="1141413" indent="-227013">
              <a:spcBef>
                <a:spcPts val="0"/>
              </a:spcBef>
              <a:defRPr>
                <a:solidFill>
                  <a:schemeClr val="tx1"/>
                </a:solidFill>
              </a:defRPr>
            </a:lvl4pPr>
            <a:lvl5pPr marL="1376363" indent="-234950">
              <a:spcBef>
                <a:spcPts val="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1668951152"/>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sz="half" idx="1"/>
          </p:nvPr>
        </p:nvSpPr>
        <p:spPr>
          <a:xfrm>
            <a:off x="547730" y="1647823"/>
            <a:ext cx="4024270" cy="4525963"/>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47783" y="1647823"/>
            <a:ext cx="4038600" cy="4525963"/>
          </a:xfrm>
        </p:spPr>
        <p:txBody>
          <a:bodyPr/>
          <a:lstStyle>
            <a:lvl1pPr>
              <a:defRPr sz="2200"/>
            </a:lvl1pPr>
            <a:lvl2pPr>
              <a:defRPr sz="20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2663675921"/>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47730" y="1643942"/>
            <a:ext cx="4024270"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7730" y="2546048"/>
            <a:ext cx="4024270"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44608" y="1643942"/>
            <a:ext cx="4041775"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44608" y="2546048"/>
            <a:ext cx="4041775"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4210080409"/>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Divider text white">
    <p:spTree>
      <p:nvGrpSpPr>
        <p:cNvPr id="1" name=""/>
        <p:cNvGrpSpPr/>
        <p:nvPr/>
      </p:nvGrpSpPr>
      <p:grpSpPr>
        <a:xfrm>
          <a:off x="0" y="0"/>
          <a:ext cx="0" cy="0"/>
          <a:chOff x="0" y="0"/>
          <a:chExt cx="0" cy="0"/>
        </a:xfrm>
      </p:grpSpPr>
      <p:sp>
        <p:nvSpPr>
          <p:cNvPr id="3" name="Text Placeholder 2"/>
          <p:cNvSpPr>
            <a:spLocks noGrp="1"/>
          </p:cNvSpPr>
          <p:nvPr>
            <p:ph type="body" idx="1"/>
            <p:custDataLst>
              <p:tags r:id="rId1"/>
            </p:custDataLst>
          </p:nvPr>
        </p:nvSpPr>
        <p:spPr>
          <a:xfrm>
            <a:off x="551506" y="3383179"/>
            <a:ext cx="7772400" cy="533400"/>
          </a:xfrm>
        </p:spPr>
        <p:txBody>
          <a:bodyPr/>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Title 6"/>
          <p:cNvSpPr>
            <a:spLocks noGrp="1"/>
          </p:cNvSpPr>
          <p:nvPr>
            <p:ph type="title"/>
            <p:custDataLst>
              <p:tags r:id="rId2"/>
            </p:custDataLst>
          </p:nvPr>
        </p:nvSpPr>
        <p:spPr>
          <a:xfrm>
            <a:off x="551506" y="2159440"/>
            <a:ext cx="8343900" cy="1143000"/>
          </a:xfrm>
        </p:spPr>
        <p:txBody>
          <a:bodyPr anchor="b"/>
          <a:lstStyle>
            <a:lvl1pPr>
              <a:defRPr sz="4400">
                <a:solidFill>
                  <a:schemeClr val="tx2"/>
                </a:solidFill>
              </a:defRPr>
            </a:lvl1pPr>
          </a:lstStyle>
          <a:p>
            <a:r>
              <a:rPr lang="en-US" smtClean="0"/>
              <a:t>Click to edit Master title style</a:t>
            </a:r>
            <a:endParaRPr lang="en-US" dirty="0"/>
          </a:p>
        </p:txBody>
      </p:sp>
      <p:sp>
        <p:nvSpPr>
          <p:cNvPr id="14"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solidFill>
                  <a:schemeClr val="bg1"/>
                </a:solidFill>
              </a:defRPr>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12327062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Line 9"/>
          <p:cNvSpPr>
            <a:spLocks noChangeShapeType="1"/>
          </p:cNvSpPr>
          <p:nvPr>
            <p:custDataLst>
              <p:tags r:id="rId1"/>
            </p:custDataLst>
          </p:nvPr>
        </p:nvSpPr>
        <p:spPr bwMode="auto">
          <a:xfrm>
            <a:off x="538163" y="3430588"/>
            <a:ext cx="80581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cs typeface="Arial" charset="0"/>
            </a:endParaRPr>
          </a:p>
        </p:txBody>
      </p:sp>
      <p:pic>
        <p:nvPicPr>
          <p:cNvPr id="6" name="Picture 3" descr="logo-and-stagecoach-lockup-ppt"/>
          <p:cNvPicPr>
            <a:picLocks noChangeAspect="1" noChangeArrowheads="1"/>
          </p:cNvPicPr>
          <p:nvPr/>
        </p:nvPicPr>
        <p:blipFill>
          <a:blip r:embed="rId6">
            <a:extLst>
              <a:ext uri="{28A0092B-C50C-407E-A947-70E740481C1C}">
                <a14:useLocalDpi xmlns:a14="http://schemas.microsoft.com/office/drawing/2010/main" val="0"/>
              </a:ext>
            </a:extLst>
          </a:blip>
          <a:srcRect t="79585"/>
          <a:stretch>
            <a:fillRect/>
          </a:stretch>
        </p:blipFill>
        <p:spPr bwMode="auto">
          <a:xfrm>
            <a:off x="5137150" y="5403850"/>
            <a:ext cx="36703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4950" y="384175"/>
            <a:ext cx="741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custDataLst>
              <p:tags r:id="rId2"/>
            </p:custDataLst>
          </p:nvPr>
        </p:nvSpPr>
        <p:spPr>
          <a:xfrm>
            <a:off x="546786" y="1305643"/>
            <a:ext cx="7772400" cy="1959882"/>
          </a:xfrm>
          <a:noFill/>
          <a:ln w="9525">
            <a:noFill/>
            <a:miter lim="800000"/>
            <a:headEnd/>
            <a:tailEnd/>
          </a:ln>
        </p:spPr>
        <p:txBody>
          <a:bodyPr anchor="b"/>
          <a:lstStyle>
            <a:lvl1pPr algn="l" rtl="0" eaLnBrk="1" fontAlgn="base" hangingPunct="1">
              <a:lnSpc>
                <a:spcPct val="105000"/>
              </a:lnSpc>
              <a:spcBef>
                <a:spcPct val="0"/>
              </a:spcBef>
              <a:spcAft>
                <a:spcPct val="0"/>
              </a:spcAft>
              <a:defRPr lang="en-US" sz="4800" dirty="0">
                <a:solidFill>
                  <a:schemeClr val="bg2"/>
                </a:solidFill>
                <a:latin typeface="+mj-lt"/>
                <a:ea typeface="+mj-ea"/>
                <a:cs typeface="+mj-cs"/>
              </a:defRPr>
            </a:lvl1pPr>
          </a:lstStyle>
          <a:p>
            <a:r>
              <a:rPr lang="en-US" smtClean="0"/>
              <a:t>Click to edit Master title style</a:t>
            </a:r>
            <a:endParaRPr lang="en-US" dirty="0"/>
          </a:p>
        </p:txBody>
      </p:sp>
      <p:sp>
        <p:nvSpPr>
          <p:cNvPr id="3" name="Subtitle 2"/>
          <p:cNvSpPr>
            <a:spLocks noGrp="1"/>
          </p:cNvSpPr>
          <p:nvPr>
            <p:ph type="subTitle" idx="1"/>
            <p:custDataLst>
              <p:tags r:id="rId3"/>
            </p:custDataLst>
          </p:nvPr>
        </p:nvSpPr>
        <p:spPr>
          <a:xfrm>
            <a:off x="546786" y="3657600"/>
            <a:ext cx="6400800" cy="914400"/>
          </a:xfrm>
          <a:noFill/>
          <a:ln w="9525">
            <a:noFill/>
            <a:miter lim="800000"/>
            <a:headEnd/>
            <a:tailEnd/>
          </a:ln>
          <a:effectLst/>
        </p:spPr>
        <p:txBody>
          <a:bodyPr rIns="91440" bIns="45720">
            <a:normAutofit/>
          </a:bodyPr>
          <a:lstStyle>
            <a:lvl1pPr marL="0" indent="0" algn="l" rtl="0" eaLnBrk="1" fontAlgn="base" hangingPunct="1">
              <a:lnSpc>
                <a:spcPct val="120000"/>
              </a:lnSpc>
              <a:spcBef>
                <a:spcPct val="20000"/>
              </a:spcBef>
              <a:spcAft>
                <a:spcPct val="0"/>
              </a:spcAft>
              <a:buFont typeface="Wingdings" pitchFamily="2" charset="2"/>
              <a:buNone/>
              <a:defRPr lang="en-US" sz="1800" b="1" baseline="0" dirty="0">
                <a:solidFill>
                  <a:srgbClr val="000000"/>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16"/>
          <p:cNvSpPr>
            <a:spLocks noGrp="1"/>
          </p:cNvSpPr>
          <p:nvPr>
            <p:ph type="body" sz="quarter" idx="15"/>
            <p:custDataLst>
              <p:tags r:id="rId4"/>
            </p:custDataLst>
          </p:nvPr>
        </p:nvSpPr>
        <p:spPr>
          <a:xfrm>
            <a:off x="546786" y="5275171"/>
            <a:ext cx="2819400" cy="762000"/>
          </a:xfrm>
        </p:spPr>
        <p:txBody>
          <a:bodyPr>
            <a:noAutofit/>
          </a:bodyPr>
          <a:lstStyle>
            <a:lvl1pPr marL="0" indent="0">
              <a:buNone/>
              <a:defRPr sz="1200">
                <a:solidFill>
                  <a:schemeClr val="bg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912028529"/>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7730" y="319903"/>
            <a:ext cx="8229600" cy="1143000"/>
          </a:xfrm>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idx="1"/>
            <p:custDataLst>
              <p:tags r:id="rId2"/>
            </p:custDataLst>
          </p:nvPr>
        </p:nvSpPr>
        <p:spPr>
          <a:xfrm>
            <a:off x="547730" y="1646600"/>
            <a:ext cx="8229600" cy="5047672"/>
          </a:xfrm>
        </p:spPr>
        <p:txBody>
          <a:bodyPr/>
          <a:lstStyle>
            <a:lvl1pPr>
              <a:spcBef>
                <a:spcPts val="0"/>
              </a:spcBef>
              <a:defRPr sz="2200">
                <a:solidFill>
                  <a:schemeClr val="tx1"/>
                </a:solidFill>
              </a:defRPr>
            </a:lvl1pPr>
            <a:lvl2pPr marL="687388" indent="-342900">
              <a:spcBef>
                <a:spcPts val="0"/>
              </a:spcBef>
              <a:defRPr>
                <a:solidFill>
                  <a:schemeClr val="tx1"/>
                </a:solidFill>
              </a:defRPr>
            </a:lvl2pPr>
            <a:lvl3pPr marL="914400" indent="-227013">
              <a:spcBef>
                <a:spcPts val="0"/>
              </a:spcBef>
              <a:defRPr>
                <a:solidFill>
                  <a:schemeClr val="tx1"/>
                </a:solidFill>
              </a:defRPr>
            </a:lvl3pPr>
            <a:lvl4pPr marL="1141413" indent="-227013">
              <a:spcBef>
                <a:spcPts val="0"/>
              </a:spcBef>
              <a:defRPr>
                <a:solidFill>
                  <a:schemeClr val="tx1"/>
                </a:solidFill>
              </a:defRPr>
            </a:lvl4pPr>
            <a:lvl5pPr marL="1376363" indent="-234950">
              <a:spcBef>
                <a:spcPts val="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1136109923"/>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sz="half" idx="1"/>
          </p:nvPr>
        </p:nvSpPr>
        <p:spPr>
          <a:xfrm>
            <a:off x="547730" y="1647823"/>
            <a:ext cx="4024270" cy="4525963"/>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47783" y="1647823"/>
            <a:ext cx="4038600" cy="4525963"/>
          </a:xfrm>
        </p:spPr>
        <p:txBody>
          <a:bodyPr/>
          <a:lstStyle>
            <a:lvl1pPr>
              <a:defRPr sz="2200"/>
            </a:lvl1pPr>
            <a:lvl2pPr>
              <a:defRPr sz="20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1640325187"/>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47730" y="1643942"/>
            <a:ext cx="4024270"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7730" y="2546048"/>
            <a:ext cx="4024270"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44608" y="1643942"/>
            <a:ext cx="4041775" cy="744427"/>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44608" y="2546048"/>
            <a:ext cx="4041775"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custDataLst>
              <p:tags r:id="rId1"/>
            </p:custDataLst>
          </p:nvPr>
        </p:nvSpPr>
        <p:spPr>
          <a:xfrm>
            <a:off x="8869680" y="6409944"/>
            <a:ext cx="228600" cy="384048"/>
          </a:xfrm>
          <a:prstGeom prst="rect">
            <a:avLst/>
          </a:prstGeom>
        </p:spPr>
        <p:txBody>
          <a:bodyPr lIns="0" tIns="0" rIns="0" bIns="0" anchor="b" anchorCtr="0"/>
          <a:lstStyle>
            <a:lvl1pPr algn="l">
              <a:defRPr sz="900"/>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1337679025"/>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Divider text white">
    <p:spTree>
      <p:nvGrpSpPr>
        <p:cNvPr id="1" name=""/>
        <p:cNvGrpSpPr/>
        <p:nvPr/>
      </p:nvGrpSpPr>
      <p:grpSpPr>
        <a:xfrm>
          <a:off x="0" y="0"/>
          <a:ext cx="0" cy="0"/>
          <a:chOff x="0" y="0"/>
          <a:chExt cx="0" cy="0"/>
        </a:xfrm>
      </p:grpSpPr>
      <p:sp>
        <p:nvSpPr>
          <p:cNvPr id="3" name="Text Placeholder 2"/>
          <p:cNvSpPr>
            <a:spLocks noGrp="1"/>
          </p:cNvSpPr>
          <p:nvPr>
            <p:ph type="body" idx="1"/>
            <p:custDataLst>
              <p:tags r:id="rId1"/>
            </p:custDataLst>
          </p:nvPr>
        </p:nvSpPr>
        <p:spPr>
          <a:xfrm>
            <a:off x="551506" y="3383179"/>
            <a:ext cx="7772400" cy="533400"/>
          </a:xfrm>
        </p:spPr>
        <p:txBody>
          <a:bodyPr/>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Title 6"/>
          <p:cNvSpPr>
            <a:spLocks noGrp="1"/>
          </p:cNvSpPr>
          <p:nvPr>
            <p:ph type="title"/>
            <p:custDataLst>
              <p:tags r:id="rId2"/>
            </p:custDataLst>
          </p:nvPr>
        </p:nvSpPr>
        <p:spPr>
          <a:xfrm>
            <a:off x="551506" y="2159440"/>
            <a:ext cx="8343900" cy="1143000"/>
          </a:xfrm>
        </p:spPr>
        <p:txBody>
          <a:bodyPr anchor="b"/>
          <a:lstStyle>
            <a:lvl1pPr>
              <a:defRPr sz="4400">
                <a:solidFill>
                  <a:schemeClr val="tx2"/>
                </a:solidFill>
              </a:defRPr>
            </a:lvl1pPr>
          </a:lstStyle>
          <a:p>
            <a:r>
              <a:rPr lang="en-US" smtClean="0"/>
              <a:t>Click to edit Master title style</a:t>
            </a:r>
            <a:endParaRPr lang="en-US" dirty="0"/>
          </a:p>
        </p:txBody>
      </p:sp>
      <p:sp>
        <p:nvSpPr>
          <p:cNvPr id="14" name="Slide Number Placeholder 5"/>
          <p:cNvSpPr>
            <a:spLocks noGrp="1"/>
          </p:cNvSpPr>
          <p:nvPr>
            <p:ph type="sldNum" sz="quarter" idx="12"/>
            <p:custDataLst>
              <p:tags r:id="rId3"/>
            </p:custDataLst>
          </p:nvPr>
        </p:nvSpPr>
        <p:spPr>
          <a:xfrm>
            <a:off x="8869680" y="6409944"/>
            <a:ext cx="228600" cy="384048"/>
          </a:xfrm>
          <a:prstGeom prst="rect">
            <a:avLst/>
          </a:prstGeom>
        </p:spPr>
        <p:txBody>
          <a:bodyPr lIns="0" tIns="0" rIns="0" bIns="0" anchor="b" anchorCtr="0"/>
          <a:lstStyle>
            <a:lvl1pPr algn="l">
              <a:defRPr sz="900">
                <a:solidFill>
                  <a:schemeClr val="bg1"/>
                </a:solidFill>
              </a:defRPr>
            </a:lvl1pPr>
          </a:lstStyle>
          <a:p>
            <a:fld id="{0E49032C-FC1D-455E-94CE-D351C1237721}" type="slidenum">
              <a:rPr lang="en-US" smtClean="0">
                <a:solidFill>
                  <a:srgbClr val="000000"/>
                </a:solidFill>
                <a:cs typeface="Arial" charset="0"/>
              </a:rPr>
              <a:pPr/>
              <a:t>‹#›</a:t>
            </a:fld>
            <a:endParaRPr lang="en-US" dirty="0">
              <a:solidFill>
                <a:srgbClr val="000000"/>
              </a:solidFill>
              <a:cs typeface="Arial" charset="0"/>
            </a:endParaRPr>
          </a:p>
        </p:txBody>
      </p:sp>
    </p:spTree>
    <p:extLst>
      <p:ext uri="{BB962C8B-B14F-4D97-AF65-F5344CB8AC3E}">
        <p14:creationId xmlns:p14="http://schemas.microsoft.com/office/powerpoint/2010/main" val="239518541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tags" Target="../tags/tag66.xml"/><Relationship Id="rId3" Type="http://schemas.openxmlformats.org/officeDocument/2006/relationships/slideLayout" Target="../slideLayouts/slideLayout77.xml"/><Relationship Id="rId7" Type="http://schemas.openxmlformats.org/officeDocument/2006/relationships/tags" Target="../tags/tag65.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theme" Target="../theme/theme10.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_rels/slideMaster11.xml.rels><?xml version="1.0" encoding="UTF-8" standalone="yes"?>
<Relationships xmlns="http://schemas.openxmlformats.org/package/2006/relationships"><Relationship Id="rId8" Type="http://schemas.openxmlformats.org/officeDocument/2006/relationships/tags" Target="../tags/tag80.xml"/><Relationship Id="rId3" Type="http://schemas.openxmlformats.org/officeDocument/2006/relationships/slideLayout" Target="../slideLayouts/slideLayout82.xml"/><Relationship Id="rId7" Type="http://schemas.openxmlformats.org/officeDocument/2006/relationships/tags" Target="../tags/tag7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theme" Target="../theme/theme11.xml"/><Relationship Id="rId5" Type="http://schemas.openxmlformats.org/officeDocument/2006/relationships/slideLayout" Target="../slideLayouts/slideLayout84.xml"/><Relationship Id="rId4" Type="http://schemas.openxmlformats.org/officeDocument/2006/relationships/slideLayout" Target="../slideLayouts/slideLayout83.xml"/></Relationships>
</file>

<file path=ppt/slideMasters/_rels/slideMaster12.xml.rels><?xml version="1.0" encoding="UTF-8" standalone="yes"?>
<Relationships xmlns="http://schemas.openxmlformats.org/package/2006/relationships"><Relationship Id="rId8" Type="http://schemas.openxmlformats.org/officeDocument/2006/relationships/tags" Target="../tags/tag94.xml"/><Relationship Id="rId3" Type="http://schemas.openxmlformats.org/officeDocument/2006/relationships/slideLayout" Target="../slideLayouts/slideLayout87.xml"/><Relationship Id="rId7" Type="http://schemas.openxmlformats.org/officeDocument/2006/relationships/tags" Target="../tags/tag93.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theme" Target="../theme/theme12.xml"/><Relationship Id="rId5" Type="http://schemas.openxmlformats.org/officeDocument/2006/relationships/slideLayout" Target="../slideLayouts/slideLayout89.xml"/><Relationship Id="rId4" Type="http://schemas.openxmlformats.org/officeDocument/2006/relationships/slideLayout" Target="../slideLayouts/slideLayout88.xml"/></Relationships>
</file>

<file path=ppt/slideMasters/_rels/slideMaster13.xml.rels><?xml version="1.0" encoding="UTF-8" standalone="yes"?>
<Relationships xmlns="http://schemas.openxmlformats.org/package/2006/relationships"><Relationship Id="rId8" Type="http://schemas.openxmlformats.org/officeDocument/2006/relationships/tags" Target="../tags/tag108.xml"/><Relationship Id="rId3" Type="http://schemas.openxmlformats.org/officeDocument/2006/relationships/slideLayout" Target="../slideLayouts/slideLayout92.xml"/><Relationship Id="rId7" Type="http://schemas.openxmlformats.org/officeDocument/2006/relationships/tags" Target="../tags/tag107.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theme" Target="../theme/theme13.xml"/><Relationship Id="rId5" Type="http://schemas.openxmlformats.org/officeDocument/2006/relationships/slideLayout" Target="../slideLayouts/slideLayout94.xml"/><Relationship Id="rId4" Type="http://schemas.openxmlformats.org/officeDocument/2006/relationships/slideLayout" Target="../slideLayouts/slideLayout93.xml"/></Relationships>
</file>

<file path=ppt/slideMasters/_rels/slideMaster14.xml.rels><?xml version="1.0" encoding="UTF-8" standalone="yes"?>
<Relationships xmlns="http://schemas.openxmlformats.org/package/2006/relationships"><Relationship Id="rId8" Type="http://schemas.openxmlformats.org/officeDocument/2006/relationships/tags" Target="../tags/tag122.xml"/><Relationship Id="rId3" Type="http://schemas.openxmlformats.org/officeDocument/2006/relationships/slideLayout" Target="../slideLayouts/slideLayout97.xml"/><Relationship Id="rId7" Type="http://schemas.openxmlformats.org/officeDocument/2006/relationships/tags" Target="../tags/tag12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theme" Target="../theme/theme14.xml"/><Relationship Id="rId5" Type="http://schemas.openxmlformats.org/officeDocument/2006/relationships/slideLayout" Target="../slideLayouts/slideLayout99.xml"/><Relationship Id="rId4" Type="http://schemas.openxmlformats.org/officeDocument/2006/relationships/slideLayout" Target="../slideLayouts/slideLayout98.xml"/></Relationships>
</file>

<file path=ppt/slideMasters/_rels/slideMaster15.xml.rels><?xml version="1.0" encoding="UTF-8" standalone="yes"?>
<Relationships xmlns="http://schemas.openxmlformats.org/package/2006/relationships"><Relationship Id="rId8" Type="http://schemas.openxmlformats.org/officeDocument/2006/relationships/tags" Target="../tags/tag136.xml"/><Relationship Id="rId3" Type="http://schemas.openxmlformats.org/officeDocument/2006/relationships/slideLayout" Target="../slideLayouts/slideLayout102.xml"/><Relationship Id="rId7" Type="http://schemas.openxmlformats.org/officeDocument/2006/relationships/tags" Target="../tags/tag135.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theme" Target="../theme/theme15.xml"/><Relationship Id="rId5" Type="http://schemas.openxmlformats.org/officeDocument/2006/relationships/slideLayout" Target="../slideLayouts/slideLayout104.xml"/><Relationship Id="rId4" Type="http://schemas.openxmlformats.org/officeDocument/2006/relationships/slideLayout" Target="../slideLayouts/slideLayout10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7.xml.rels><?xml version="1.0" encoding="UTF-8" standalone="yes"?>
<Relationships xmlns="http://schemas.openxmlformats.org/package/2006/relationships"><Relationship Id="rId8" Type="http://schemas.openxmlformats.org/officeDocument/2006/relationships/tags" Target="../tags/tag150.xml"/><Relationship Id="rId3" Type="http://schemas.openxmlformats.org/officeDocument/2006/relationships/slideLayout" Target="../slideLayouts/slideLayout118.xml"/><Relationship Id="rId7" Type="http://schemas.openxmlformats.org/officeDocument/2006/relationships/tags" Target="../tags/tag149.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theme" Target="../theme/theme17.xml"/><Relationship Id="rId5" Type="http://schemas.openxmlformats.org/officeDocument/2006/relationships/slideLayout" Target="../slideLayouts/slideLayout120.xml"/><Relationship Id="rId4" Type="http://schemas.openxmlformats.org/officeDocument/2006/relationships/slideLayout" Target="../slideLayouts/slideLayout119.xml"/></Relationships>
</file>

<file path=ppt/slideMasters/_rels/slideMaster18.xml.rels><?xml version="1.0" encoding="UTF-8" standalone="yes"?>
<Relationships xmlns="http://schemas.openxmlformats.org/package/2006/relationships"><Relationship Id="rId8" Type="http://schemas.openxmlformats.org/officeDocument/2006/relationships/tags" Target="../tags/tag164.xml"/><Relationship Id="rId3" Type="http://schemas.openxmlformats.org/officeDocument/2006/relationships/slideLayout" Target="../slideLayouts/slideLayout123.xml"/><Relationship Id="rId7" Type="http://schemas.openxmlformats.org/officeDocument/2006/relationships/tags" Target="../tags/tag163.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theme" Target="../theme/theme18.xml"/><Relationship Id="rId5" Type="http://schemas.openxmlformats.org/officeDocument/2006/relationships/slideLayout" Target="../slideLayouts/slideLayout125.xml"/><Relationship Id="rId4" Type="http://schemas.openxmlformats.org/officeDocument/2006/relationships/slideLayout" Target="../slideLayouts/slideLayout124.xml"/></Relationships>
</file>

<file path=ppt/slideMasters/_rels/slideMaster19.xml.rels><?xml version="1.0" encoding="UTF-8" standalone="yes"?>
<Relationships xmlns="http://schemas.openxmlformats.org/package/2006/relationships"><Relationship Id="rId8" Type="http://schemas.openxmlformats.org/officeDocument/2006/relationships/tags" Target="../tags/tag178.xml"/><Relationship Id="rId3" Type="http://schemas.openxmlformats.org/officeDocument/2006/relationships/slideLayout" Target="../slideLayouts/slideLayout128.xml"/><Relationship Id="rId7" Type="http://schemas.openxmlformats.org/officeDocument/2006/relationships/tags" Target="../tags/tag17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theme" Target="../theme/theme19.xml"/><Relationship Id="rId5" Type="http://schemas.openxmlformats.org/officeDocument/2006/relationships/slideLayout" Target="../slideLayouts/slideLayout130.xml"/><Relationship Id="rId4"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tags" Target="../tags/tag192.xml"/><Relationship Id="rId3" Type="http://schemas.openxmlformats.org/officeDocument/2006/relationships/slideLayout" Target="../slideLayouts/slideLayout133.xml"/><Relationship Id="rId7" Type="http://schemas.openxmlformats.org/officeDocument/2006/relationships/tags" Target="../tags/tag191.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theme" Target="../theme/theme20.xml"/><Relationship Id="rId5" Type="http://schemas.openxmlformats.org/officeDocument/2006/relationships/slideLayout" Target="../slideLayouts/slideLayout135.xml"/><Relationship Id="rId4" Type="http://schemas.openxmlformats.org/officeDocument/2006/relationships/slideLayout" Target="../slideLayouts/slideLayout13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21.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22.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23.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24.xml.rels><?xml version="1.0" encoding="UTF-8" standalone="yes"?>
<Relationships xmlns="http://schemas.openxmlformats.org/package/2006/relationships"><Relationship Id="rId8" Type="http://schemas.openxmlformats.org/officeDocument/2006/relationships/tags" Target="../tags/tag206.xml"/><Relationship Id="rId3" Type="http://schemas.openxmlformats.org/officeDocument/2006/relationships/slideLayout" Target="../slideLayouts/slideLayout171.xml"/><Relationship Id="rId7" Type="http://schemas.openxmlformats.org/officeDocument/2006/relationships/tags" Target="../tags/tag205.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theme" Target="../theme/theme24.xml"/><Relationship Id="rId5" Type="http://schemas.openxmlformats.org/officeDocument/2006/relationships/slideLayout" Target="../slideLayouts/slideLayout173.xml"/><Relationship Id="rId4" Type="http://schemas.openxmlformats.org/officeDocument/2006/relationships/slideLayout" Target="../slideLayouts/slideLayout172.xml"/></Relationships>
</file>

<file path=ppt/slideMasters/_rels/slideMaster25.xml.rels><?xml version="1.0" encoding="UTF-8" standalone="yes"?>
<Relationships xmlns="http://schemas.openxmlformats.org/package/2006/relationships"><Relationship Id="rId8" Type="http://schemas.openxmlformats.org/officeDocument/2006/relationships/tags" Target="../tags/tag220.xml"/><Relationship Id="rId3" Type="http://schemas.openxmlformats.org/officeDocument/2006/relationships/slideLayout" Target="../slideLayouts/slideLayout176.xml"/><Relationship Id="rId7" Type="http://schemas.openxmlformats.org/officeDocument/2006/relationships/tags" Target="../tags/tag219.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theme" Target="../theme/theme25.xml"/><Relationship Id="rId5" Type="http://schemas.openxmlformats.org/officeDocument/2006/relationships/slideLayout" Target="../slideLayouts/slideLayout178.xml"/><Relationship Id="rId4" Type="http://schemas.openxmlformats.org/officeDocument/2006/relationships/slideLayout" Target="../slideLayouts/slideLayout177.xml"/></Relationships>
</file>

<file path=ppt/slideMasters/_rels/slideMaster26.xml.rels><?xml version="1.0" encoding="UTF-8" standalone="yes"?>
<Relationships xmlns="http://schemas.openxmlformats.org/package/2006/relationships"><Relationship Id="rId8" Type="http://schemas.openxmlformats.org/officeDocument/2006/relationships/tags" Target="../tags/tag234.xml"/><Relationship Id="rId3" Type="http://schemas.openxmlformats.org/officeDocument/2006/relationships/slideLayout" Target="../slideLayouts/slideLayout181.xml"/><Relationship Id="rId7" Type="http://schemas.openxmlformats.org/officeDocument/2006/relationships/tags" Target="../tags/tag233.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theme" Target="../theme/theme26.xml"/><Relationship Id="rId5" Type="http://schemas.openxmlformats.org/officeDocument/2006/relationships/slideLayout" Target="../slideLayouts/slideLayout183.xml"/><Relationship Id="rId4" Type="http://schemas.openxmlformats.org/officeDocument/2006/relationships/slideLayout" Target="../slideLayouts/slideLayout182.xml"/></Relationships>
</file>

<file path=ppt/slideMasters/_rels/slideMaster27.xml.rels><?xml version="1.0" encoding="UTF-8" standalone="yes"?>
<Relationships xmlns="http://schemas.openxmlformats.org/package/2006/relationships"><Relationship Id="rId8" Type="http://schemas.openxmlformats.org/officeDocument/2006/relationships/tags" Target="../tags/tag248.xml"/><Relationship Id="rId3" Type="http://schemas.openxmlformats.org/officeDocument/2006/relationships/slideLayout" Target="../slideLayouts/slideLayout186.xml"/><Relationship Id="rId7" Type="http://schemas.openxmlformats.org/officeDocument/2006/relationships/tags" Target="../tags/tag247.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theme" Target="../theme/theme27.xml"/><Relationship Id="rId5" Type="http://schemas.openxmlformats.org/officeDocument/2006/relationships/slideLayout" Target="../slideLayouts/slideLayout188.xml"/><Relationship Id="rId4" Type="http://schemas.openxmlformats.org/officeDocument/2006/relationships/slideLayout" Target="../slideLayouts/slideLayout18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2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3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tags" Target="../tags/tag2.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ags" Target="../tags/tag1.xml"/><Relationship Id="rId5" Type="http://schemas.openxmlformats.org/officeDocument/2006/relationships/theme" Target="../theme/theme5.xml"/><Relationship Id="rId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tags" Target="../tags/tag13.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ags" Target="../tags/tag12.xml"/><Relationship Id="rId5" Type="http://schemas.openxmlformats.org/officeDocument/2006/relationships/theme" Target="../theme/theme6.xml"/><Relationship Id="rId4"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24.xml"/><Relationship Id="rId3" Type="http://schemas.openxmlformats.org/officeDocument/2006/relationships/slideLayout" Target="../slideLayouts/slideLayout62.xml"/><Relationship Id="rId7" Type="http://schemas.openxmlformats.org/officeDocument/2006/relationships/tags" Target="../tags/tag23.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7.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38.xml"/><Relationship Id="rId3" Type="http://schemas.openxmlformats.org/officeDocument/2006/relationships/slideLayout" Target="../slideLayouts/slideLayout67.xml"/><Relationship Id="rId7" Type="http://schemas.openxmlformats.org/officeDocument/2006/relationships/tags" Target="../tags/tag3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theme" Target="../theme/theme8.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52.xml"/><Relationship Id="rId3" Type="http://schemas.openxmlformats.org/officeDocument/2006/relationships/slideLayout" Target="../slideLayouts/slideLayout72.xml"/><Relationship Id="rId7" Type="http://schemas.openxmlformats.org/officeDocument/2006/relationships/tags" Target="../tags/tag5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theme" Target="../theme/theme9.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34975" y="187325"/>
            <a:ext cx="8255000" cy="1108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36563" y="1371600"/>
            <a:ext cx="8255000" cy="5086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000">
                <a:solidFill>
                  <a:schemeClr val="tx1"/>
                </a:solidFill>
                <a:ea typeface="MS PGothic" pitchFamily="34" charset="-128"/>
                <a:cs typeface="+mn-cs"/>
              </a:defRPr>
            </a:lvl1pPr>
          </a:lstStyle>
          <a:p>
            <a:pPr>
              <a:defRPr/>
            </a:pPr>
            <a:fld id="{5053F438-A5A7-415D-8F6C-A50D19A84E1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985" r:id="rId1"/>
    <p:sldLayoutId id="2147484982" r:id="rId2"/>
    <p:sldLayoutId id="2147484983" r:id="rId3"/>
    <p:sldLayoutId id="2147484986" r:id="rId4"/>
    <p:sldLayoutId id="2147484987" r:id="rId5"/>
    <p:sldLayoutId id="2147484988" r:id="rId6"/>
    <p:sldLayoutId id="2147484989" r:id="rId7"/>
    <p:sldLayoutId id="2147484990" r:id="rId8"/>
    <p:sldLayoutId id="2147484991" r:id="rId9"/>
    <p:sldLayoutId id="2147484992" r:id="rId10"/>
    <p:sldLayoutId id="2147484993" r:id="rId11"/>
  </p:sldLayoutIdLst>
  <p:timing>
    <p:tnLst>
      <p:par>
        <p:cTn id="1" dur="indefinite" restart="never" nodeType="tmRoot"/>
      </p:par>
    </p:tnLst>
  </p:timing>
  <p:hf hdr="0" ftr="0" dt="0"/>
  <p:txStyles>
    <p:titleStyle>
      <a:lvl1pPr algn="l" rtl="0" eaLnBrk="0" fontAlgn="base" hangingPunct="0">
        <a:lnSpc>
          <a:spcPct val="105000"/>
        </a:lnSpc>
        <a:spcBef>
          <a:spcPct val="0"/>
        </a:spcBef>
        <a:spcAft>
          <a:spcPct val="0"/>
        </a:spcAft>
        <a:defRPr sz="3200">
          <a:solidFill>
            <a:srgbClr val="BB0826"/>
          </a:solidFill>
          <a:latin typeface="+mj-lt"/>
          <a:ea typeface="ＭＳ Ｐゴシック"/>
          <a:cs typeface="ＭＳ Ｐゴシック"/>
        </a:defRPr>
      </a:lvl1pPr>
      <a:lvl2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2pPr>
      <a:lvl3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3pPr>
      <a:lvl4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4pPr>
      <a:lvl5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5pPr>
      <a:lvl6pPr marL="4572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6pPr>
      <a:lvl7pPr marL="9144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7pPr>
      <a:lvl8pPr marL="13716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8pPr>
      <a:lvl9pPr marL="18288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9pPr>
    </p:titleStyle>
    <p:bodyStyle>
      <a:lvl1pPr marL="285750" indent="-285750" algn="l" rtl="0" eaLnBrk="0" fontAlgn="base" hangingPunct="0">
        <a:lnSpc>
          <a:spcPct val="120000"/>
        </a:lnSpc>
        <a:spcBef>
          <a:spcPct val="20000"/>
        </a:spcBef>
        <a:spcAft>
          <a:spcPct val="0"/>
        </a:spcAft>
        <a:buFont typeface="Wingdings" pitchFamily="2" charset="2"/>
        <a:buChar char="§"/>
        <a:defRPr sz="2400">
          <a:solidFill>
            <a:srgbClr val="000000"/>
          </a:solidFill>
          <a:latin typeface="+mn-lt"/>
          <a:ea typeface="+mn-ea"/>
          <a:cs typeface="ヒラギノ角ゴ Pro W3"/>
        </a:defRPr>
      </a:lvl1pPr>
      <a:lvl2pPr marL="628650" indent="-225425" algn="l" rtl="0" eaLnBrk="0" fontAlgn="base" hangingPunct="0">
        <a:lnSpc>
          <a:spcPct val="120000"/>
        </a:lnSpc>
        <a:spcBef>
          <a:spcPct val="20000"/>
        </a:spcBef>
        <a:spcAft>
          <a:spcPct val="0"/>
        </a:spcAft>
        <a:buFont typeface="Wingdings" pitchFamily="2" charset="2"/>
        <a:buChar char="§"/>
        <a:defRPr sz="2000">
          <a:solidFill>
            <a:srgbClr val="000000"/>
          </a:solidFill>
          <a:latin typeface="+mn-lt"/>
          <a:ea typeface="+mn-ea"/>
          <a:cs typeface="ヒラギノ角ゴ Pro W3"/>
        </a:defRPr>
      </a:lvl2pPr>
      <a:lvl3pPr marL="981075" indent="-233363" algn="l" rtl="0" eaLnBrk="0" fontAlgn="base" hangingPunct="0">
        <a:lnSpc>
          <a:spcPct val="120000"/>
        </a:lnSpc>
        <a:spcBef>
          <a:spcPct val="20000"/>
        </a:spcBef>
        <a:spcAft>
          <a:spcPct val="0"/>
        </a:spcAft>
        <a:buFont typeface="Wingdings" pitchFamily="2" charset="2"/>
        <a:buChar char="§"/>
        <a:defRPr>
          <a:solidFill>
            <a:srgbClr val="000000"/>
          </a:solidFill>
          <a:latin typeface="+mn-lt"/>
          <a:ea typeface="+mn-ea"/>
          <a:cs typeface="ヒラギノ角ゴ Pro W3"/>
        </a:defRPr>
      </a:lvl3pPr>
      <a:lvl4pPr marL="1266825" indent="-171450" algn="l" rtl="0" eaLnBrk="0" fontAlgn="base" hangingPunct="0">
        <a:lnSpc>
          <a:spcPct val="120000"/>
        </a:lnSpc>
        <a:spcBef>
          <a:spcPct val="20000"/>
        </a:spcBef>
        <a:spcAft>
          <a:spcPct val="0"/>
        </a:spcAft>
        <a:buFont typeface="Wingdings" pitchFamily="2" charset="2"/>
        <a:buChar char="§"/>
        <a:defRPr sz="1600">
          <a:solidFill>
            <a:srgbClr val="000000"/>
          </a:solidFill>
          <a:latin typeface="+mn-lt"/>
          <a:ea typeface="+mn-ea"/>
          <a:cs typeface="ヒラギノ角ゴ Pro W3"/>
        </a:defRPr>
      </a:lvl4pPr>
      <a:lvl5pPr marL="1554163" indent="-173038" algn="l" rtl="0" eaLnBrk="0" fontAlgn="base" hangingPunct="0">
        <a:lnSpc>
          <a:spcPct val="120000"/>
        </a:lnSpc>
        <a:spcBef>
          <a:spcPct val="20000"/>
        </a:spcBef>
        <a:spcAft>
          <a:spcPct val="0"/>
        </a:spcAft>
        <a:buFont typeface="Wingdings" pitchFamily="2" charset="2"/>
        <a:buChar char="§"/>
        <a:defRPr sz="1400">
          <a:solidFill>
            <a:srgbClr val="000000"/>
          </a:solidFill>
          <a:latin typeface="+mn-lt"/>
          <a:ea typeface="+mn-ea"/>
          <a:cs typeface="ヒラギノ角ゴ Pro W3"/>
        </a:defRPr>
      </a:lvl5pPr>
      <a:lvl6pPr marL="20113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6pPr>
      <a:lvl7pPr marL="24685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7pPr>
      <a:lvl8pPr marL="29257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8pPr>
      <a:lvl9pPr marL="33829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custDataLst>
              <p:tags r:id="rId7"/>
            </p:custDataLst>
          </p:nvPr>
        </p:nvSpPr>
        <p:spPr bwMode="auto">
          <a:xfrm>
            <a:off x="547688" y="3206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custDataLst>
              <p:tags r:id="rId8"/>
            </p:custDataLst>
          </p:nvPr>
        </p:nvSpPr>
        <p:spPr bwMode="auto">
          <a:xfrm>
            <a:off x="547688" y="1651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4586653"/>
      </p:ext>
    </p:extLst>
  </p:cSld>
  <p:clrMap bg1="lt1" tx1="dk1" bg2="lt2" tx2="dk2" accent1="accent1" accent2="accent2" accent3="accent3" accent4="accent4" accent5="accent5" accent6="accent6" hlink="hlink" folHlink="folHlink"/>
  <p:sldLayoutIdLst>
    <p:sldLayoutId id="2147485124" r:id="rId1"/>
    <p:sldLayoutId id="2147485125" r:id="rId2"/>
    <p:sldLayoutId id="2147485126" r:id="rId3"/>
    <p:sldLayoutId id="2147485127" r:id="rId4"/>
    <p:sldLayoutId id="2147485128" r:id="rId5"/>
  </p:sldLayoutIdLst>
  <p:timing>
    <p:tnLst>
      <p:par>
        <p:cTn id="1" dur="indefinite" restart="never" nodeType="tmRoot"/>
      </p:par>
    </p:tnLst>
  </p:timing>
  <p:hf hdr="0" ftr="0" dt="0"/>
  <p:txStyles>
    <p:titleStyle>
      <a:lvl1pPr algn="l" rtl="0" eaLnBrk="1" fontAlgn="base" hangingPunct="1">
        <a:lnSpc>
          <a:spcPct val="105000"/>
        </a:lnSpc>
        <a:spcBef>
          <a:spcPct val="0"/>
        </a:spcBef>
        <a:spcAft>
          <a:spcPct val="0"/>
        </a:spcAft>
        <a:defRPr lang="en-US" sz="3000" b="0" i="0" u="none" kern="1200" dirty="0">
          <a:solidFill>
            <a:schemeClr val="bg2"/>
          </a:solidFill>
          <a:latin typeface="+mj-lt"/>
          <a:ea typeface="+mj-ea"/>
          <a:cs typeface="+mj-cs"/>
        </a:defRPr>
      </a:lvl1pPr>
      <a:lvl2pPr algn="l" rtl="0" eaLnBrk="1" fontAlgn="base" hangingPunct="1">
        <a:lnSpc>
          <a:spcPct val="105000"/>
        </a:lnSpc>
        <a:spcBef>
          <a:spcPct val="0"/>
        </a:spcBef>
        <a:spcAft>
          <a:spcPct val="0"/>
        </a:spcAft>
        <a:defRPr sz="3000">
          <a:solidFill>
            <a:schemeClr val="bg2"/>
          </a:solidFill>
          <a:latin typeface="Georgia" pitchFamily="18" charset="0"/>
        </a:defRPr>
      </a:lvl2pPr>
      <a:lvl3pPr algn="l" rtl="0" eaLnBrk="1" fontAlgn="base" hangingPunct="1">
        <a:lnSpc>
          <a:spcPct val="105000"/>
        </a:lnSpc>
        <a:spcBef>
          <a:spcPct val="0"/>
        </a:spcBef>
        <a:spcAft>
          <a:spcPct val="0"/>
        </a:spcAft>
        <a:defRPr sz="3000">
          <a:solidFill>
            <a:schemeClr val="bg2"/>
          </a:solidFill>
          <a:latin typeface="Georgia" pitchFamily="18" charset="0"/>
        </a:defRPr>
      </a:lvl3pPr>
      <a:lvl4pPr algn="l" rtl="0" eaLnBrk="1" fontAlgn="base" hangingPunct="1">
        <a:lnSpc>
          <a:spcPct val="105000"/>
        </a:lnSpc>
        <a:spcBef>
          <a:spcPct val="0"/>
        </a:spcBef>
        <a:spcAft>
          <a:spcPct val="0"/>
        </a:spcAft>
        <a:defRPr sz="3000">
          <a:solidFill>
            <a:schemeClr val="bg2"/>
          </a:solidFill>
          <a:latin typeface="Georgia" pitchFamily="18" charset="0"/>
        </a:defRPr>
      </a:lvl4pPr>
      <a:lvl5pPr algn="l" rtl="0" eaLnBrk="1" fontAlgn="base" hangingPunct="1">
        <a:lnSpc>
          <a:spcPct val="105000"/>
        </a:lnSpc>
        <a:spcBef>
          <a:spcPct val="0"/>
        </a:spcBef>
        <a:spcAft>
          <a:spcPct val="0"/>
        </a:spcAft>
        <a:defRPr sz="3000">
          <a:solidFill>
            <a:schemeClr val="bg2"/>
          </a:solidFill>
          <a:latin typeface="Georgia" pitchFamily="18" charset="0"/>
        </a:defRPr>
      </a:lvl5pPr>
      <a:lvl6pPr marL="457200" algn="l" rtl="0" eaLnBrk="1" fontAlgn="base" hangingPunct="1">
        <a:lnSpc>
          <a:spcPct val="105000"/>
        </a:lnSpc>
        <a:spcBef>
          <a:spcPct val="0"/>
        </a:spcBef>
        <a:spcAft>
          <a:spcPct val="0"/>
        </a:spcAft>
        <a:defRPr sz="3200">
          <a:solidFill>
            <a:schemeClr val="tx2"/>
          </a:solidFill>
          <a:latin typeface="Georgia" pitchFamily="18" charset="0"/>
        </a:defRPr>
      </a:lvl6pPr>
      <a:lvl7pPr marL="914400" algn="l" rtl="0" eaLnBrk="1" fontAlgn="base" hangingPunct="1">
        <a:lnSpc>
          <a:spcPct val="105000"/>
        </a:lnSpc>
        <a:spcBef>
          <a:spcPct val="0"/>
        </a:spcBef>
        <a:spcAft>
          <a:spcPct val="0"/>
        </a:spcAft>
        <a:defRPr sz="3200">
          <a:solidFill>
            <a:schemeClr val="tx2"/>
          </a:solidFill>
          <a:latin typeface="Georgia" pitchFamily="18" charset="0"/>
        </a:defRPr>
      </a:lvl7pPr>
      <a:lvl8pPr marL="1371600" algn="l" rtl="0" eaLnBrk="1" fontAlgn="base" hangingPunct="1">
        <a:lnSpc>
          <a:spcPct val="105000"/>
        </a:lnSpc>
        <a:spcBef>
          <a:spcPct val="0"/>
        </a:spcBef>
        <a:spcAft>
          <a:spcPct val="0"/>
        </a:spcAft>
        <a:defRPr sz="3200">
          <a:solidFill>
            <a:schemeClr val="tx2"/>
          </a:solidFill>
          <a:latin typeface="Georgia" pitchFamily="18" charset="0"/>
        </a:defRPr>
      </a:lvl8pPr>
      <a:lvl9pPr marL="1828800" algn="l" rtl="0" eaLnBrk="1" fontAlgn="base" hangingPunct="1">
        <a:lnSpc>
          <a:spcPct val="105000"/>
        </a:lnSpc>
        <a:spcBef>
          <a:spcPct val="0"/>
        </a:spcBef>
        <a:spcAft>
          <a:spcPct val="0"/>
        </a:spcAft>
        <a:defRPr sz="3200">
          <a:solidFill>
            <a:schemeClr val="tx2"/>
          </a:solidFill>
          <a:latin typeface="Georgia" pitchFamily="18" charset="0"/>
        </a:defRPr>
      </a:lvl9pPr>
    </p:titleStyle>
    <p:bodyStyle>
      <a:lvl1pPr marL="342900" indent="-342900" algn="l" rtl="0" eaLnBrk="1" fontAlgn="base" hangingPunct="1">
        <a:spcBef>
          <a:spcPct val="0"/>
        </a:spcBef>
        <a:spcAft>
          <a:spcPts val="1200"/>
        </a:spcAft>
        <a:buFont typeface="Wingdings" pitchFamily="2" charset="2"/>
        <a:buChar char="§"/>
        <a:defRPr sz="2200" kern="1200">
          <a:solidFill>
            <a:schemeClr val="tx1"/>
          </a:solidFill>
          <a:latin typeface="Verdana" pitchFamily="34" charset="0"/>
          <a:ea typeface="+mn-ea"/>
          <a:cs typeface="+mn-cs"/>
        </a:defRPr>
      </a:lvl1pPr>
      <a:lvl2pPr marL="687388" indent="-342900" algn="l" rtl="0" eaLnBrk="1" fontAlgn="base" hangingPunct="1">
        <a:spcBef>
          <a:spcPct val="0"/>
        </a:spcBef>
        <a:spcAft>
          <a:spcPts val="1200"/>
        </a:spcAft>
        <a:buFont typeface="Verdana" pitchFamily="34" charset="0"/>
        <a:buChar char="–"/>
        <a:defRPr sz="2000" b="0" i="0" u="none" kern="1200">
          <a:solidFill>
            <a:schemeClr val="tx1"/>
          </a:solidFill>
          <a:latin typeface="Verdana" pitchFamily="34" charset="0"/>
          <a:ea typeface="+mn-ea"/>
          <a:cs typeface="+mn-cs"/>
        </a:defRPr>
      </a:lvl2pPr>
      <a:lvl3pPr marL="914400" indent="-227013" algn="l" rtl="0" eaLnBrk="1" fontAlgn="base" hangingPunct="1">
        <a:spcBef>
          <a:spcPct val="0"/>
        </a:spcBef>
        <a:spcAft>
          <a:spcPts val="1200"/>
        </a:spcAft>
        <a:buFont typeface="Arial" charset="0"/>
        <a:buChar char="•"/>
        <a:defRPr kern="1200">
          <a:solidFill>
            <a:schemeClr val="tx1"/>
          </a:solidFill>
          <a:latin typeface="Verdana" pitchFamily="34" charset="0"/>
          <a:ea typeface="+mn-ea"/>
          <a:cs typeface="+mn-cs"/>
        </a:defRPr>
      </a:lvl3pPr>
      <a:lvl4pPr marL="1141413" indent="-227013"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4pPr>
      <a:lvl5pPr marL="1376363" indent="-234950"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custDataLst>
              <p:tags r:id="rId7"/>
            </p:custDataLst>
          </p:nvPr>
        </p:nvSpPr>
        <p:spPr bwMode="auto">
          <a:xfrm>
            <a:off x="547688" y="3206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custDataLst>
              <p:tags r:id="rId8"/>
            </p:custDataLst>
          </p:nvPr>
        </p:nvSpPr>
        <p:spPr bwMode="auto">
          <a:xfrm>
            <a:off x="547688" y="1651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72661311"/>
      </p:ext>
    </p:extLst>
  </p:cSld>
  <p:clrMap bg1="lt1" tx1="dk1" bg2="lt2" tx2="dk2" accent1="accent1" accent2="accent2" accent3="accent3" accent4="accent4" accent5="accent5" accent6="accent6" hlink="hlink" folHlink="folHlink"/>
  <p:sldLayoutIdLst>
    <p:sldLayoutId id="2147485130" r:id="rId1"/>
    <p:sldLayoutId id="2147485131" r:id="rId2"/>
    <p:sldLayoutId id="2147485132" r:id="rId3"/>
    <p:sldLayoutId id="2147485133" r:id="rId4"/>
    <p:sldLayoutId id="2147485134" r:id="rId5"/>
  </p:sldLayoutIdLst>
  <p:timing>
    <p:tnLst>
      <p:par>
        <p:cTn id="1" dur="indefinite" restart="never" nodeType="tmRoot"/>
      </p:par>
    </p:tnLst>
  </p:timing>
  <p:hf hdr="0" ftr="0" dt="0"/>
  <p:txStyles>
    <p:titleStyle>
      <a:lvl1pPr algn="l" rtl="0" eaLnBrk="1" fontAlgn="base" hangingPunct="1">
        <a:lnSpc>
          <a:spcPct val="105000"/>
        </a:lnSpc>
        <a:spcBef>
          <a:spcPct val="0"/>
        </a:spcBef>
        <a:spcAft>
          <a:spcPct val="0"/>
        </a:spcAft>
        <a:defRPr lang="en-US" sz="3000" b="0" i="0" u="none" kern="1200" dirty="0">
          <a:solidFill>
            <a:schemeClr val="bg2"/>
          </a:solidFill>
          <a:latin typeface="+mj-lt"/>
          <a:ea typeface="+mj-ea"/>
          <a:cs typeface="+mj-cs"/>
        </a:defRPr>
      </a:lvl1pPr>
      <a:lvl2pPr algn="l" rtl="0" eaLnBrk="1" fontAlgn="base" hangingPunct="1">
        <a:lnSpc>
          <a:spcPct val="105000"/>
        </a:lnSpc>
        <a:spcBef>
          <a:spcPct val="0"/>
        </a:spcBef>
        <a:spcAft>
          <a:spcPct val="0"/>
        </a:spcAft>
        <a:defRPr sz="3000">
          <a:solidFill>
            <a:schemeClr val="bg2"/>
          </a:solidFill>
          <a:latin typeface="Georgia" pitchFamily="18" charset="0"/>
        </a:defRPr>
      </a:lvl2pPr>
      <a:lvl3pPr algn="l" rtl="0" eaLnBrk="1" fontAlgn="base" hangingPunct="1">
        <a:lnSpc>
          <a:spcPct val="105000"/>
        </a:lnSpc>
        <a:spcBef>
          <a:spcPct val="0"/>
        </a:spcBef>
        <a:spcAft>
          <a:spcPct val="0"/>
        </a:spcAft>
        <a:defRPr sz="3000">
          <a:solidFill>
            <a:schemeClr val="bg2"/>
          </a:solidFill>
          <a:latin typeface="Georgia" pitchFamily="18" charset="0"/>
        </a:defRPr>
      </a:lvl3pPr>
      <a:lvl4pPr algn="l" rtl="0" eaLnBrk="1" fontAlgn="base" hangingPunct="1">
        <a:lnSpc>
          <a:spcPct val="105000"/>
        </a:lnSpc>
        <a:spcBef>
          <a:spcPct val="0"/>
        </a:spcBef>
        <a:spcAft>
          <a:spcPct val="0"/>
        </a:spcAft>
        <a:defRPr sz="3000">
          <a:solidFill>
            <a:schemeClr val="bg2"/>
          </a:solidFill>
          <a:latin typeface="Georgia" pitchFamily="18" charset="0"/>
        </a:defRPr>
      </a:lvl4pPr>
      <a:lvl5pPr algn="l" rtl="0" eaLnBrk="1" fontAlgn="base" hangingPunct="1">
        <a:lnSpc>
          <a:spcPct val="105000"/>
        </a:lnSpc>
        <a:spcBef>
          <a:spcPct val="0"/>
        </a:spcBef>
        <a:spcAft>
          <a:spcPct val="0"/>
        </a:spcAft>
        <a:defRPr sz="3000">
          <a:solidFill>
            <a:schemeClr val="bg2"/>
          </a:solidFill>
          <a:latin typeface="Georgia" pitchFamily="18" charset="0"/>
        </a:defRPr>
      </a:lvl5pPr>
      <a:lvl6pPr marL="457200" algn="l" rtl="0" eaLnBrk="1" fontAlgn="base" hangingPunct="1">
        <a:lnSpc>
          <a:spcPct val="105000"/>
        </a:lnSpc>
        <a:spcBef>
          <a:spcPct val="0"/>
        </a:spcBef>
        <a:spcAft>
          <a:spcPct val="0"/>
        </a:spcAft>
        <a:defRPr sz="3200">
          <a:solidFill>
            <a:schemeClr val="tx2"/>
          </a:solidFill>
          <a:latin typeface="Georgia" pitchFamily="18" charset="0"/>
        </a:defRPr>
      </a:lvl6pPr>
      <a:lvl7pPr marL="914400" algn="l" rtl="0" eaLnBrk="1" fontAlgn="base" hangingPunct="1">
        <a:lnSpc>
          <a:spcPct val="105000"/>
        </a:lnSpc>
        <a:spcBef>
          <a:spcPct val="0"/>
        </a:spcBef>
        <a:spcAft>
          <a:spcPct val="0"/>
        </a:spcAft>
        <a:defRPr sz="3200">
          <a:solidFill>
            <a:schemeClr val="tx2"/>
          </a:solidFill>
          <a:latin typeface="Georgia" pitchFamily="18" charset="0"/>
        </a:defRPr>
      </a:lvl7pPr>
      <a:lvl8pPr marL="1371600" algn="l" rtl="0" eaLnBrk="1" fontAlgn="base" hangingPunct="1">
        <a:lnSpc>
          <a:spcPct val="105000"/>
        </a:lnSpc>
        <a:spcBef>
          <a:spcPct val="0"/>
        </a:spcBef>
        <a:spcAft>
          <a:spcPct val="0"/>
        </a:spcAft>
        <a:defRPr sz="3200">
          <a:solidFill>
            <a:schemeClr val="tx2"/>
          </a:solidFill>
          <a:latin typeface="Georgia" pitchFamily="18" charset="0"/>
        </a:defRPr>
      </a:lvl8pPr>
      <a:lvl9pPr marL="1828800" algn="l" rtl="0" eaLnBrk="1" fontAlgn="base" hangingPunct="1">
        <a:lnSpc>
          <a:spcPct val="105000"/>
        </a:lnSpc>
        <a:spcBef>
          <a:spcPct val="0"/>
        </a:spcBef>
        <a:spcAft>
          <a:spcPct val="0"/>
        </a:spcAft>
        <a:defRPr sz="3200">
          <a:solidFill>
            <a:schemeClr val="tx2"/>
          </a:solidFill>
          <a:latin typeface="Georgia" pitchFamily="18" charset="0"/>
        </a:defRPr>
      </a:lvl9pPr>
    </p:titleStyle>
    <p:bodyStyle>
      <a:lvl1pPr marL="342900" indent="-342900" algn="l" rtl="0" eaLnBrk="1" fontAlgn="base" hangingPunct="1">
        <a:spcBef>
          <a:spcPct val="0"/>
        </a:spcBef>
        <a:spcAft>
          <a:spcPts val="1200"/>
        </a:spcAft>
        <a:buFont typeface="Wingdings" pitchFamily="2" charset="2"/>
        <a:buChar char="§"/>
        <a:defRPr sz="2200" kern="1200">
          <a:solidFill>
            <a:schemeClr val="tx1"/>
          </a:solidFill>
          <a:latin typeface="Verdana" pitchFamily="34" charset="0"/>
          <a:ea typeface="+mn-ea"/>
          <a:cs typeface="+mn-cs"/>
        </a:defRPr>
      </a:lvl1pPr>
      <a:lvl2pPr marL="687388" indent="-342900" algn="l" rtl="0" eaLnBrk="1" fontAlgn="base" hangingPunct="1">
        <a:spcBef>
          <a:spcPct val="0"/>
        </a:spcBef>
        <a:spcAft>
          <a:spcPts val="1200"/>
        </a:spcAft>
        <a:buFont typeface="Verdana" pitchFamily="34" charset="0"/>
        <a:buChar char="–"/>
        <a:defRPr sz="2000" b="0" i="0" u="none" kern="1200">
          <a:solidFill>
            <a:schemeClr val="tx1"/>
          </a:solidFill>
          <a:latin typeface="Verdana" pitchFamily="34" charset="0"/>
          <a:ea typeface="+mn-ea"/>
          <a:cs typeface="+mn-cs"/>
        </a:defRPr>
      </a:lvl2pPr>
      <a:lvl3pPr marL="914400" indent="-227013" algn="l" rtl="0" eaLnBrk="1" fontAlgn="base" hangingPunct="1">
        <a:spcBef>
          <a:spcPct val="0"/>
        </a:spcBef>
        <a:spcAft>
          <a:spcPts val="1200"/>
        </a:spcAft>
        <a:buFont typeface="Arial" charset="0"/>
        <a:buChar char="•"/>
        <a:defRPr kern="1200">
          <a:solidFill>
            <a:schemeClr val="tx1"/>
          </a:solidFill>
          <a:latin typeface="Verdana" pitchFamily="34" charset="0"/>
          <a:ea typeface="+mn-ea"/>
          <a:cs typeface="+mn-cs"/>
        </a:defRPr>
      </a:lvl3pPr>
      <a:lvl4pPr marL="1141413" indent="-227013"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4pPr>
      <a:lvl5pPr marL="1376363" indent="-234950"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custDataLst>
              <p:tags r:id="rId7"/>
            </p:custDataLst>
          </p:nvPr>
        </p:nvSpPr>
        <p:spPr bwMode="auto">
          <a:xfrm>
            <a:off x="547688" y="3206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custDataLst>
              <p:tags r:id="rId8"/>
            </p:custDataLst>
          </p:nvPr>
        </p:nvSpPr>
        <p:spPr bwMode="auto">
          <a:xfrm>
            <a:off x="547688" y="1651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124406393"/>
      </p:ext>
    </p:extLst>
  </p:cSld>
  <p:clrMap bg1="lt1" tx1="dk1" bg2="lt2" tx2="dk2" accent1="accent1" accent2="accent2" accent3="accent3" accent4="accent4" accent5="accent5" accent6="accent6" hlink="hlink" folHlink="folHlink"/>
  <p:sldLayoutIdLst>
    <p:sldLayoutId id="2147485136" r:id="rId1"/>
    <p:sldLayoutId id="2147485137" r:id="rId2"/>
    <p:sldLayoutId id="2147485138" r:id="rId3"/>
    <p:sldLayoutId id="2147485139" r:id="rId4"/>
    <p:sldLayoutId id="2147485140" r:id="rId5"/>
  </p:sldLayoutIdLst>
  <p:timing>
    <p:tnLst>
      <p:par>
        <p:cTn id="1" dur="indefinite" restart="never" nodeType="tmRoot"/>
      </p:par>
    </p:tnLst>
  </p:timing>
  <p:hf hdr="0" ftr="0" dt="0"/>
  <p:txStyles>
    <p:titleStyle>
      <a:lvl1pPr algn="l" rtl="0" eaLnBrk="1" fontAlgn="base" hangingPunct="1">
        <a:lnSpc>
          <a:spcPct val="105000"/>
        </a:lnSpc>
        <a:spcBef>
          <a:spcPct val="0"/>
        </a:spcBef>
        <a:spcAft>
          <a:spcPct val="0"/>
        </a:spcAft>
        <a:defRPr lang="en-US" sz="3000" b="0" i="0" u="none" kern="1200" dirty="0">
          <a:solidFill>
            <a:schemeClr val="bg2"/>
          </a:solidFill>
          <a:latin typeface="+mj-lt"/>
          <a:ea typeface="+mj-ea"/>
          <a:cs typeface="+mj-cs"/>
        </a:defRPr>
      </a:lvl1pPr>
      <a:lvl2pPr algn="l" rtl="0" eaLnBrk="1" fontAlgn="base" hangingPunct="1">
        <a:lnSpc>
          <a:spcPct val="105000"/>
        </a:lnSpc>
        <a:spcBef>
          <a:spcPct val="0"/>
        </a:spcBef>
        <a:spcAft>
          <a:spcPct val="0"/>
        </a:spcAft>
        <a:defRPr sz="3000">
          <a:solidFill>
            <a:schemeClr val="bg2"/>
          </a:solidFill>
          <a:latin typeface="Georgia" pitchFamily="18" charset="0"/>
        </a:defRPr>
      </a:lvl2pPr>
      <a:lvl3pPr algn="l" rtl="0" eaLnBrk="1" fontAlgn="base" hangingPunct="1">
        <a:lnSpc>
          <a:spcPct val="105000"/>
        </a:lnSpc>
        <a:spcBef>
          <a:spcPct val="0"/>
        </a:spcBef>
        <a:spcAft>
          <a:spcPct val="0"/>
        </a:spcAft>
        <a:defRPr sz="3000">
          <a:solidFill>
            <a:schemeClr val="bg2"/>
          </a:solidFill>
          <a:latin typeface="Georgia" pitchFamily="18" charset="0"/>
        </a:defRPr>
      </a:lvl3pPr>
      <a:lvl4pPr algn="l" rtl="0" eaLnBrk="1" fontAlgn="base" hangingPunct="1">
        <a:lnSpc>
          <a:spcPct val="105000"/>
        </a:lnSpc>
        <a:spcBef>
          <a:spcPct val="0"/>
        </a:spcBef>
        <a:spcAft>
          <a:spcPct val="0"/>
        </a:spcAft>
        <a:defRPr sz="3000">
          <a:solidFill>
            <a:schemeClr val="bg2"/>
          </a:solidFill>
          <a:latin typeface="Georgia" pitchFamily="18" charset="0"/>
        </a:defRPr>
      </a:lvl4pPr>
      <a:lvl5pPr algn="l" rtl="0" eaLnBrk="1" fontAlgn="base" hangingPunct="1">
        <a:lnSpc>
          <a:spcPct val="105000"/>
        </a:lnSpc>
        <a:spcBef>
          <a:spcPct val="0"/>
        </a:spcBef>
        <a:spcAft>
          <a:spcPct val="0"/>
        </a:spcAft>
        <a:defRPr sz="3000">
          <a:solidFill>
            <a:schemeClr val="bg2"/>
          </a:solidFill>
          <a:latin typeface="Georgia" pitchFamily="18" charset="0"/>
        </a:defRPr>
      </a:lvl5pPr>
      <a:lvl6pPr marL="457200" algn="l" rtl="0" eaLnBrk="1" fontAlgn="base" hangingPunct="1">
        <a:lnSpc>
          <a:spcPct val="105000"/>
        </a:lnSpc>
        <a:spcBef>
          <a:spcPct val="0"/>
        </a:spcBef>
        <a:spcAft>
          <a:spcPct val="0"/>
        </a:spcAft>
        <a:defRPr sz="3200">
          <a:solidFill>
            <a:schemeClr val="tx2"/>
          </a:solidFill>
          <a:latin typeface="Georgia" pitchFamily="18" charset="0"/>
        </a:defRPr>
      </a:lvl6pPr>
      <a:lvl7pPr marL="914400" algn="l" rtl="0" eaLnBrk="1" fontAlgn="base" hangingPunct="1">
        <a:lnSpc>
          <a:spcPct val="105000"/>
        </a:lnSpc>
        <a:spcBef>
          <a:spcPct val="0"/>
        </a:spcBef>
        <a:spcAft>
          <a:spcPct val="0"/>
        </a:spcAft>
        <a:defRPr sz="3200">
          <a:solidFill>
            <a:schemeClr val="tx2"/>
          </a:solidFill>
          <a:latin typeface="Georgia" pitchFamily="18" charset="0"/>
        </a:defRPr>
      </a:lvl7pPr>
      <a:lvl8pPr marL="1371600" algn="l" rtl="0" eaLnBrk="1" fontAlgn="base" hangingPunct="1">
        <a:lnSpc>
          <a:spcPct val="105000"/>
        </a:lnSpc>
        <a:spcBef>
          <a:spcPct val="0"/>
        </a:spcBef>
        <a:spcAft>
          <a:spcPct val="0"/>
        </a:spcAft>
        <a:defRPr sz="3200">
          <a:solidFill>
            <a:schemeClr val="tx2"/>
          </a:solidFill>
          <a:latin typeface="Georgia" pitchFamily="18" charset="0"/>
        </a:defRPr>
      </a:lvl8pPr>
      <a:lvl9pPr marL="1828800" algn="l" rtl="0" eaLnBrk="1" fontAlgn="base" hangingPunct="1">
        <a:lnSpc>
          <a:spcPct val="105000"/>
        </a:lnSpc>
        <a:spcBef>
          <a:spcPct val="0"/>
        </a:spcBef>
        <a:spcAft>
          <a:spcPct val="0"/>
        </a:spcAft>
        <a:defRPr sz="3200">
          <a:solidFill>
            <a:schemeClr val="tx2"/>
          </a:solidFill>
          <a:latin typeface="Georgia" pitchFamily="18" charset="0"/>
        </a:defRPr>
      </a:lvl9pPr>
    </p:titleStyle>
    <p:bodyStyle>
      <a:lvl1pPr marL="342900" indent="-342900" algn="l" rtl="0" eaLnBrk="1" fontAlgn="base" hangingPunct="1">
        <a:spcBef>
          <a:spcPct val="0"/>
        </a:spcBef>
        <a:spcAft>
          <a:spcPts val="1200"/>
        </a:spcAft>
        <a:buFont typeface="Wingdings" pitchFamily="2" charset="2"/>
        <a:buChar char="§"/>
        <a:defRPr sz="2200" kern="1200">
          <a:solidFill>
            <a:schemeClr val="tx1"/>
          </a:solidFill>
          <a:latin typeface="Verdana" pitchFamily="34" charset="0"/>
          <a:ea typeface="+mn-ea"/>
          <a:cs typeface="+mn-cs"/>
        </a:defRPr>
      </a:lvl1pPr>
      <a:lvl2pPr marL="687388" indent="-342900" algn="l" rtl="0" eaLnBrk="1" fontAlgn="base" hangingPunct="1">
        <a:spcBef>
          <a:spcPct val="0"/>
        </a:spcBef>
        <a:spcAft>
          <a:spcPts val="1200"/>
        </a:spcAft>
        <a:buFont typeface="Verdana" pitchFamily="34" charset="0"/>
        <a:buChar char="–"/>
        <a:defRPr sz="2000" b="0" i="0" u="none" kern="1200">
          <a:solidFill>
            <a:schemeClr val="tx1"/>
          </a:solidFill>
          <a:latin typeface="Verdana" pitchFamily="34" charset="0"/>
          <a:ea typeface="+mn-ea"/>
          <a:cs typeface="+mn-cs"/>
        </a:defRPr>
      </a:lvl2pPr>
      <a:lvl3pPr marL="914400" indent="-227013" algn="l" rtl="0" eaLnBrk="1" fontAlgn="base" hangingPunct="1">
        <a:spcBef>
          <a:spcPct val="0"/>
        </a:spcBef>
        <a:spcAft>
          <a:spcPts val="1200"/>
        </a:spcAft>
        <a:buFont typeface="Arial" charset="0"/>
        <a:buChar char="•"/>
        <a:defRPr kern="1200">
          <a:solidFill>
            <a:schemeClr val="tx1"/>
          </a:solidFill>
          <a:latin typeface="Verdana" pitchFamily="34" charset="0"/>
          <a:ea typeface="+mn-ea"/>
          <a:cs typeface="+mn-cs"/>
        </a:defRPr>
      </a:lvl3pPr>
      <a:lvl4pPr marL="1141413" indent="-227013"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4pPr>
      <a:lvl5pPr marL="1376363" indent="-234950"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custDataLst>
              <p:tags r:id="rId7"/>
            </p:custDataLst>
          </p:nvPr>
        </p:nvSpPr>
        <p:spPr bwMode="auto">
          <a:xfrm>
            <a:off x="547688" y="3206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custDataLst>
              <p:tags r:id="rId8"/>
            </p:custDataLst>
          </p:nvPr>
        </p:nvSpPr>
        <p:spPr bwMode="auto">
          <a:xfrm>
            <a:off x="547688" y="1651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461879607"/>
      </p:ext>
    </p:extLst>
  </p:cSld>
  <p:clrMap bg1="lt1" tx1="dk1" bg2="lt2" tx2="dk2" accent1="accent1" accent2="accent2" accent3="accent3" accent4="accent4" accent5="accent5" accent6="accent6" hlink="hlink" folHlink="folHlink"/>
  <p:sldLayoutIdLst>
    <p:sldLayoutId id="2147485142" r:id="rId1"/>
    <p:sldLayoutId id="2147485143" r:id="rId2"/>
    <p:sldLayoutId id="2147485144" r:id="rId3"/>
    <p:sldLayoutId id="2147485145" r:id="rId4"/>
    <p:sldLayoutId id="2147485146" r:id="rId5"/>
  </p:sldLayoutIdLst>
  <p:timing>
    <p:tnLst>
      <p:par>
        <p:cTn id="1" dur="indefinite" restart="never" nodeType="tmRoot"/>
      </p:par>
    </p:tnLst>
  </p:timing>
  <p:hf hdr="0" ftr="0" dt="0"/>
  <p:txStyles>
    <p:titleStyle>
      <a:lvl1pPr algn="l" rtl="0" eaLnBrk="1" fontAlgn="base" hangingPunct="1">
        <a:lnSpc>
          <a:spcPct val="105000"/>
        </a:lnSpc>
        <a:spcBef>
          <a:spcPct val="0"/>
        </a:spcBef>
        <a:spcAft>
          <a:spcPct val="0"/>
        </a:spcAft>
        <a:defRPr lang="en-US" sz="3000" b="0" i="0" u="none" kern="1200" dirty="0">
          <a:solidFill>
            <a:schemeClr val="bg2"/>
          </a:solidFill>
          <a:latin typeface="+mj-lt"/>
          <a:ea typeface="+mj-ea"/>
          <a:cs typeface="+mj-cs"/>
        </a:defRPr>
      </a:lvl1pPr>
      <a:lvl2pPr algn="l" rtl="0" eaLnBrk="1" fontAlgn="base" hangingPunct="1">
        <a:lnSpc>
          <a:spcPct val="105000"/>
        </a:lnSpc>
        <a:spcBef>
          <a:spcPct val="0"/>
        </a:spcBef>
        <a:spcAft>
          <a:spcPct val="0"/>
        </a:spcAft>
        <a:defRPr sz="3000">
          <a:solidFill>
            <a:schemeClr val="bg2"/>
          </a:solidFill>
          <a:latin typeface="Georgia" pitchFamily="18" charset="0"/>
        </a:defRPr>
      </a:lvl2pPr>
      <a:lvl3pPr algn="l" rtl="0" eaLnBrk="1" fontAlgn="base" hangingPunct="1">
        <a:lnSpc>
          <a:spcPct val="105000"/>
        </a:lnSpc>
        <a:spcBef>
          <a:spcPct val="0"/>
        </a:spcBef>
        <a:spcAft>
          <a:spcPct val="0"/>
        </a:spcAft>
        <a:defRPr sz="3000">
          <a:solidFill>
            <a:schemeClr val="bg2"/>
          </a:solidFill>
          <a:latin typeface="Georgia" pitchFamily="18" charset="0"/>
        </a:defRPr>
      </a:lvl3pPr>
      <a:lvl4pPr algn="l" rtl="0" eaLnBrk="1" fontAlgn="base" hangingPunct="1">
        <a:lnSpc>
          <a:spcPct val="105000"/>
        </a:lnSpc>
        <a:spcBef>
          <a:spcPct val="0"/>
        </a:spcBef>
        <a:spcAft>
          <a:spcPct val="0"/>
        </a:spcAft>
        <a:defRPr sz="3000">
          <a:solidFill>
            <a:schemeClr val="bg2"/>
          </a:solidFill>
          <a:latin typeface="Georgia" pitchFamily="18" charset="0"/>
        </a:defRPr>
      </a:lvl4pPr>
      <a:lvl5pPr algn="l" rtl="0" eaLnBrk="1" fontAlgn="base" hangingPunct="1">
        <a:lnSpc>
          <a:spcPct val="105000"/>
        </a:lnSpc>
        <a:spcBef>
          <a:spcPct val="0"/>
        </a:spcBef>
        <a:spcAft>
          <a:spcPct val="0"/>
        </a:spcAft>
        <a:defRPr sz="3000">
          <a:solidFill>
            <a:schemeClr val="bg2"/>
          </a:solidFill>
          <a:latin typeface="Georgia" pitchFamily="18" charset="0"/>
        </a:defRPr>
      </a:lvl5pPr>
      <a:lvl6pPr marL="457200" algn="l" rtl="0" eaLnBrk="1" fontAlgn="base" hangingPunct="1">
        <a:lnSpc>
          <a:spcPct val="105000"/>
        </a:lnSpc>
        <a:spcBef>
          <a:spcPct val="0"/>
        </a:spcBef>
        <a:spcAft>
          <a:spcPct val="0"/>
        </a:spcAft>
        <a:defRPr sz="3200">
          <a:solidFill>
            <a:schemeClr val="tx2"/>
          </a:solidFill>
          <a:latin typeface="Georgia" pitchFamily="18" charset="0"/>
        </a:defRPr>
      </a:lvl6pPr>
      <a:lvl7pPr marL="914400" algn="l" rtl="0" eaLnBrk="1" fontAlgn="base" hangingPunct="1">
        <a:lnSpc>
          <a:spcPct val="105000"/>
        </a:lnSpc>
        <a:spcBef>
          <a:spcPct val="0"/>
        </a:spcBef>
        <a:spcAft>
          <a:spcPct val="0"/>
        </a:spcAft>
        <a:defRPr sz="3200">
          <a:solidFill>
            <a:schemeClr val="tx2"/>
          </a:solidFill>
          <a:latin typeface="Georgia" pitchFamily="18" charset="0"/>
        </a:defRPr>
      </a:lvl7pPr>
      <a:lvl8pPr marL="1371600" algn="l" rtl="0" eaLnBrk="1" fontAlgn="base" hangingPunct="1">
        <a:lnSpc>
          <a:spcPct val="105000"/>
        </a:lnSpc>
        <a:spcBef>
          <a:spcPct val="0"/>
        </a:spcBef>
        <a:spcAft>
          <a:spcPct val="0"/>
        </a:spcAft>
        <a:defRPr sz="3200">
          <a:solidFill>
            <a:schemeClr val="tx2"/>
          </a:solidFill>
          <a:latin typeface="Georgia" pitchFamily="18" charset="0"/>
        </a:defRPr>
      </a:lvl8pPr>
      <a:lvl9pPr marL="1828800" algn="l" rtl="0" eaLnBrk="1" fontAlgn="base" hangingPunct="1">
        <a:lnSpc>
          <a:spcPct val="105000"/>
        </a:lnSpc>
        <a:spcBef>
          <a:spcPct val="0"/>
        </a:spcBef>
        <a:spcAft>
          <a:spcPct val="0"/>
        </a:spcAft>
        <a:defRPr sz="3200">
          <a:solidFill>
            <a:schemeClr val="tx2"/>
          </a:solidFill>
          <a:latin typeface="Georgia" pitchFamily="18" charset="0"/>
        </a:defRPr>
      </a:lvl9pPr>
    </p:titleStyle>
    <p:bodyStyle>
      <a:lvl1pPr marL="342900" indent="-342900" algn="l" rtl="0" eaLnBrk="1" fontAlgn="base" hangingPunct="1">
        <a:spcBef>
          <a:spcPct val="0"/>
        </a:spcBef>
        <a:spcAft>
          <a:spcPts val="1200"/>
        </a:spcAft>
        <a:buFont typeface="Wingdings" pitchFamily="2" charset="2"/>
        <a:buChar char="§"/>
        <a:defRPr sz="2200" kern="1200">
          <a:solidFill>
            <a:schemeClr val="tx1"/>
          </a:solidFill>
          <a:latin typeface="Verdana" pitchFamily="34" charset="0"/>
          <a:ea typeface="+mn-ea"/>
          <a:cs typeface="+mn-cs"/>
        </a:defRPr>
      </a:lvl1pPr>
      <a:lvl2pPr marL="687388" indent="-342900" algn="l" rtl="0" eaLnBrk="1" fontAlgn="base" hangingPunct="1">
        <a:spcBef>
          <a:spcPct val="0"/>
        </a:spcBef>
        <a:spcAft>
          <a:spcPts val="1200"/>
        </a:spcAft>
        <a:buFont typeface="Verdana" pitchFamily="34" charset="0"/>
        <a:buChar char="–"/>
        <a:defRPr sz="2000" b="0" i="0" u="none" kern="1200">
          <a:solidFill>
            <a:schemeClr val="tx1"/>
          </a:solidFill>
          <a:latin typeface="Verdana" pitchFamily="34" charset="0"/>
          <a:ea typeface="+mn-ea"/>
          <a:cs typeface="+mn-cs"/>
        </a:defRPr>
      </a:lvl2pPr>
      <a:lvl3pPr marL="914400" indent="-227013" algn="l" rtl="0" eaLnBrk="1" fontAlgn="base" hangingPunct="1">
        <a:spcBef>
          <a:spcPct val="0"/>
        </a:spcBef>
        <a:spcAft>
          <a:spcPts val="1200"/>
        </a:spcAft>
        <a:buFont typeface="Arial" charset="0"/>
        <a:buChar char="•"/>
        <a:defRPr kern="1200">
          <a:solidFill>
            <a:schemeClr val="tx1"/>
          </a:solidFill>
          <a:latin typeface="Verdana" pitchFamily="34" charset="0"/>
          <a:ea typeface="+mn-ea"/>
          <a:cs typeface="+mn-cs"/>
        </a:defRPr>
      </a:lvl3pPr>
      <a:lvl4pPr marL="1141413" indent="-227013"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4pPr>
      <a:lvl5pPr marL="1376363" indent="-234950"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custDataLst>
              <p:tags r:id="rId7"/>
            </p:custDataLst>
          </p:nvPr>
        </p:nvSpPr>
        <p:spPr bwMode="auto">
          <a:xfrm>
            <a:off x="547688" y="3206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custDataLst>
              <p:tags r:id="rId8"/>
            </p:custDataLst>
          </p:nvPr>
        </p:nvSpPr>
        <p:spPr bwMode="auto">
          <a:xfrm>
            <a:off x="547688" y="1651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077186259"/>
      </p:ext>
    </p:extLst>
  </p:cSld>
  <p:clrMap bg1="lt1" tx1="dk1" bg2="lt2" tx2="dk2" accent1="accent1" accent2="accent2" accent3="accent3" accent4="accent4" accent5="accent5" accent6="accent6" hlink="hlink" folHlink="folHlink"/>
  <p:sldLayoutIdLst>
    <p:sldLayoutId id="2147485148" r:id="rId1"/>
    <p:sldLayoutId id="2147485149" r:id="rId2"/>
    <p:sldLayoutId id="2147485150" r:id="rId3"/>
    <p:sldLayoutId id="2147485151" r:id="rId4"/>
    <p:sldLayoutId id="2147485152" r:id="rId5"/>
  </p:sldLayoutIdLst>
  <p:timing>
    <p:tnLst>
      <p:par>
        <p:cTn id="1" dur="indefinite" restart="never" nodeType="tmRoot"/>
      </p:par>
    </p:tnLst>
  </p:timing>
  <p:hf hdr="0" ftr="0" dt="0"/>
  <p:txStyles>
    <p:titleStyle>
      <a:lvl1pPr algn="l" rtl="0" eaLnBrk="1" fontAlgn="base" hangingPunct="1">
        <a:lnSpc>
          <a:spcPct val="105000"/>
        </a:lnSpc>
        <a:spcBef>
          <a:spcPct val="0"/>
        </a:spcBef>
        <a:spcAft>
          <a:spcPct val="0"/>
        </a:spcAft>
        <a:defRPr lang="en-US" sz="3000" b="0" i="0" u="none" kern="1200" dirty="0">
          <a:solidFill>
            <a:schemeClr val="bg2"/>
          </a:solidFill>
          <a:latin typeface="+mj-lt"/>
          <a:ea typeface="+mj-ea"/>
          <a:cs typeface="+mj-cs"/>
        </a:defRPr>
      </a:lvl1pPr>
      <a:lvl2pPr algn="l" rtl="0" eaLnBrk="1" fontAlgn="base" hangingPunct="1">
        <a:lnSpc>
          <a:spcPct val="105000"/>
        </a:lnSpc>
        <a:spcBef>
          <a:spcPct val="0"/>
        </a:spcBef>
        <a:spcAft>
          <a:spcPct val="0"/>
        </a:spcAft>
        <a:defRPr sz="3000">
          <a:solidFill>
            <a:schemeClr val="bg2"/>
          </a:solidFill>
          <a:latin typeface="Georgia" pitchFamily="18" charset="0"/>
        </a:defRPr>
      </a:lvl2pPr>
      <a:lvl3pPr algn="l" rtl="0" eaLnBrk="1" fontAlgn="base" hangingPunct="1">
        <a:lnSpc>
          <a:spcPct val="105000"/>
        </a:lnSpc>
        <a:spcBef>
          <a:spcPct val="0"/>
        </a:spcBef>
        <a:spcAft>
          <a:spcPct val="0"/>
        </a:spcAft>
        <a:defRPr sz="3000">
          <a:solidFill>
            <a:schemeClr val="bg2"/>
          </a:solidFill>
          <a:latin typeface="Georgia" pitchFamily="18" charset="0"/>
        </a:defRPr>
      </a:lvl3pPr>
      <a:lvl4pPr algn="l" rtl="0" eaLnBrk="1" fontAlgn="base" hangingPunct="1">
        <a:lnSpc>
          <a:spcPct val="105000"/>
        </a:lnSpc>
        <a:spcBef>
          <a:spcPct val="0"/>
        </a:spcBef>
        <a:spcAft>
          <a:spcPct val="0"/>
        </a:spcAft>
        <a:defRPr sz="3000">
          <a:solidFill>
            <a:schemeClr val="bg2"/>
          </a:solidFill>
          <a:latin typeface="Georgia" pitchFamily="18" charset="0"/>
        </a:defRPr>
      </a:lvl4pPr>
      <a:lvl5pPr algn="l" rtl="0" eaLnBrk="1" fontAlgn="base" hangingPunct="1">
        <a:lnSpc>
          <a:spcPct val="105000"/>
        </a:lnSpc>
        <a:spcBef>
          <a:spcPct val="0"/>
        </a:spcBef>
        <a:spcAft>
          <a:spcPct val="0"/>
        </a:spcAft>
        <a:defRPr sz="3000">
          <a:solidFill>
            <a:schemeClr val="bg2"/>
          </a:solidFill>
          <a:latin typeface="Georgia" pitchFamily="18" charset="0"/>
        </a:defRPr>
      </a:lvl5pPr>
      <a:lvl6pPr marL="457200" algn="l" rtl="0" eaLnBrk="1" fontAlgn="base" hangingPunct="1">
        <a:lnSpc>
          <a:spcPct val="105000"/>
        </a:lnSpc>
        <a:spcBef>
          <a:spcPct val="0"/>
        </a:spcBef>
        <a:spcAft>
          <a:spcPct val="0"/>
        </a:spcAft>
        <a:defRPr sz="3200">
          <a:solidFill>
            <a:schemeClr val="tx2"/>
          </a:solidFill>
          <a:latin typeface="Georgia" pitchFamily="18" charset="0"/>
        </a:defRPr>
      </a:lvl6pPr>
      <a:lvl7pPr marL="914400" algn="l" rtl="0" eaLnBrk="1" fontAlgn="base" hangingPunct="1">
        <a:lnSpc>
          <a:spcPct val="105000"/>
        </a:lnSpc>
        <a:spcBef>
          <a:spcPct val="0"/>
        </a:spcBef>
        <a:spcAft>
          <a:spcPct val="0"/>
        </a:spcAft>
        <a:defRPr sz="3200">
          <a:solidFill>
            <a:schemeClr val="tx2"/>
          </a:solidFill>
          <a:latin typeface="Georgia" pitchFamily="18" charset="0"/>
        </a:defRPr>
      </a:lvl7pPr>
      <a:lvl8pPr marL="1371600" algn="l" rtl="0" eaLnBrk="1" fontAlgn="base" hangingPunct="1">
        <a:lnSpc>
          <a:spcPct val="105000"/>
        </a:lnSpc>
        <a:spcBef>
          <a:spcPct val="0"/>
        </a:spcBef>
        <a:spcAft>
          <a:spcPct val="0"/>
        </a:spcAft>
        <a:defRPr sz="3200">
          <a:solidFill>
            <a:schemeClr val="tx2"/>
          </a:solidFill>
          <a:latin typeface="Georgia" pitchFamily="18" charset="0"/>
        </a:defRPr>
      </a:lvl8pPr>
      <a:lvl9pPr marL="1828800" algn="l" rtl="0" eaLnBrk="1" fontAlgn="base" hangingPunct="1">
        <a:lnSpc>
          <a:spcPct val="105000"/>
        </a:lnSpc>
        <a:spcBef>
          <a:spcPct val="0"/>
        </a:spcBef>
        <a:spcAft>
          <a:spcPct val="0"/>
        </a:spcAft>
        <a:defRPr sz="3200">
          <a:solidFill>
            <a:schemeClr val="tx2"/>
          </a:solidFill>
          <a:latin typeface="Georgia" pitchFamily="18" charset="0"/>
        </a:defRPr>
      </a:lvl9pPr>
    </p:titleStyle>
    <p:bodyStyle>
      <a:lvl1pPr marL="342900" indent="-342900" algn="l" rtl="0" eaLnBrk="1" fontAlgn="base" hangingPunct="1">
        <a:spcBef>
          <a:spcPct val="0"/>
        </a:spcBef>
        <a:spcAft>
          <a:spcPts val="1200"/>
        </a:spcAft>
        <a:buFont typeface="Wingdings" pitchFamily="2" charset="2"/>
        <a:buChar char="§"/>
        <a:defRPr sz="2200" kern="1200">
          <a:solidFill>
            <a:schemeClr val="tx1"/>
          </a:solidFill>
          <a:latin typeface="Verdana" pitchFamily="34" charset="0"/>
          <a:ea typeface="+mn-ea"/>
          <a:cs typeface="+mn-cs"/>
        </a:defRPr>
      </a:lvl1pPr>
      <a:lvl2pPr marL="687388" indent="-342900" algn="l" rtl="0" eaLnBrk="1" fontAlgn="base" hangingPunct="1">
        <a:spcBef>
          <a:spcPct val="0"/>
        </a:spcBef>
        <a:spcAft>
          <a:spcPts val="1200"/>
        </a:spcAft>
        <a:buFont typeface="Verdana" pitchFamily="34" charset="0"/>
        <a:buChar char="–"/>
        <a:defRPr sz="2000" b="0" i="0" u="none" kern="1200">
          <a:solidFill>
            <a:schemeClr val="tx1"/>
          </a:solidFill>
          <a:latin typeface="Verdana" pitchFamily="34" charset="0"/>
          <a:ea typeface="+mn-ea"/>
          <a:cs typeface="+mn-cs"/>
        </a:defRPr>
      </a:lvl2pPr>
      <a:lvl3pPr marL="914400" indent="-227013" algn="l" rtl="0" eaLnBrk="1" fontAlgn="base" hangingPunct="1">
        <a:spcBef>
          <a:spcPct val="0"/>
        </a:spcBef>
        <a:spcAft>
          <a:spcPts val="1200"/>
        </a:spcAft>
        <a:buFont typeface="Arial" charset="0"/>
        <a:buChar char="•"/>
        <a:defRPr kern="1200">
          <a:solidFill>
            <a:schemeClr val="tx1"/>
          </a:solidFill>
          <a:latin typeface="Verdana" pitchFamily="34" charset="0"/>
          <a:ea typeface="+mn-ea"/>
          <a:cs typeface="+mn-cs"/>
        </a:defRPr>
      </a:lvl3pPr>
      <a:lvl4pPr marL="1141413" indent="-227013"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4pPr>
      <a:lvl5pPr marL="1376363" indent="-234950"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custDataLst>
              <p:tags r:id="rId7"/>
            </p:custDataLst>
          </p:nvPr>
        </p:nvSpPr>
        <p:spPr bwMode="auto">
          <a:xfrm>
            <a:off x="547688" y="3206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custDataLst>
              <p:tags r:id="rId8"/>
            </p:custDataLst>
          </p:nvPr>
        </p:nvSpPr>
        <p:spPr bwMode="auto">
          <a:xfrm>
            <a:off x="547688" y="1651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971793630"/>
      </p:ext>
    </p:extLst>
  </p:cSld>
  <p:clrMap bg1="lt1" tx1="dk1" bg2="lt2" tx2="dk2" accent1="accent1" accent2="accent2" accent3="accent3" accent4="accent4" accent5="accent5" accent6="accent6" hlink="hlink" folHlink="folHlink"/>
  <p:sldLayoutIdLst>
    <p:sldLayoutId id="2147485154" r:id="rId1"/>
    <p:sldLayoutId id="2147485155" r:id="rId2"/>
    <p:sldLayoutId id="2147485156" r:id="rId3"/>
    <p:sldLayoutId id="2147485157" r:id="rId4"/>
    <p:sldLayoutId id="2147485158" r:id="rId5"/>
  </p:sldLayoutIdLst>
  <p:timing>
    <p:tnLst>
      <p:par>
        <p:cTn id="1" dur="indefinite" restart="never" nodeType="tmRoot"/>
      </p:par>
    </p:tnLst>
  </p:timing>
  <p:hf hdr="0" ftr="0" dt="0"/>
  <p:txStyles>
    <p:titleStyle>
      <a:lvl1pPr algn="l" rtl="0" eaLnBrk="1" fontAlgn="base" hangingPunct="1">
        <a:lnSpc>
          <a:spcPct val="105000"/>
        </a:lnSpc>
        <a:spcBef>
          <a:spcPct val="0"/>
        </a:spcBef>
        <a:spcAft>
          <a:spcPct val="0"/>
        </a:spcAft>
        <a:defRPr lang="en-US" sz="3000" b="0" i="0" u="none" kern="1200" dirty="0">
          <a:solidFill>
            <a:schemeClr val="bg2"/>
          </a:solidFill>
          <a:latin typeface="+mj-lt"/>
          <a:ea typeface="+mj-ea"/>
          <a:cs typeface="+mj-cs"/>
        </a:defRPr>
      </a:lvl1pPr>
      <a:lvl2pPr algn="l" rtl="0" eaLnBrk="1" fontAlgn="base" hangingPunct="1">
        <a:lnSpc>
          <a:spcPct val="105000"/>
        </a:lnSpc>
        <a:spcBef>
          <a:spcPct val="0"/>
        </a:spcBef>
        <a:spcAft>
          <a:spcPct val="0"/>
        </a:spcAft>
        <a:defRPr sz="3000">
          <a:solidFill>
            <a:schemeClr val="bg2"/>
          </a:solidFill>
          <a:latin typeface="Georgia" pitchFamily="18" charset="0"/>
        </a:defRPr>
      </a:lvl2pPr>
      <a:lvl3pPr algn="l" rtl="0" eaLnBrk="1" fontAlgn="base" hangingPunct="1">
        <a:lnSpc>
          <a:spcPct val="105000"/>
        </a:lnSpc>
        <a:spcBef>
          <a:spcPct val="0"/>
        </a:spcBef>
        <a:spcAft>
          <a:spcPct val="0"/>
        </a:spcAft>
        <a:defRPr sz="3000">
          <a:solidFill>
            <a:schemeClr val="bg2"/>
          </a:solidFill>
          <a:latin typeface="Georgia" pitchFamily="18" charset="0"/>
        </a:defRPr>
      </a:lvl3pPr>
      <a:lvl4pPr algn="l" rtl="0" eaLnBrk="1" fontAlgn="base" hangingPunct="1">
        <a:lnSpc>
          <a:spcPct val="105000"/>
        </a:lnSpc>
        <a:spcBef>
          <a:spcPct val="0"/>
        </a:spcBef>
        <a:spcAft>
          <a:spcPct val="0"/>
        </a:spcAft>
        <a:defRPr sz="3000">
          <a:solidFill>
            <a:schemeClr val="bg2"/>
          </a:solidFill>
          <a:latin typeface="Georgia" pitchFamily="18" charset="0"/>
        </a:defRPr>
      </a:lvl4pPr>
      <a:lvl5pPr algn="l" rtl="0" eaLnBrk="1" fontAlgn="base" hangingPunct="1">
        <a:lnSpc>
          <a:spcPct val="105000"/>
        </a:lnSpc>
        <a:spcBef>
          <a:spcPct val="0"/>
        </a:spcBef>
        <a:spcAft>
          <a:spcPct val="0"/>
        </a:spcAft>
        <a:defRPr sz="3000">
          <a:solidFill>
            <a:schemeClr val="bg2"/>
          </a:solidFill>
          <a:latin typeface="Georgia" pitchFamily="18" charset="0"/>
        </a:defRPr>
      </a:lvl5pPr>
      <a:lvl6pPr marL="457200" algn="l" rtl="0" eaLnBrk="1" fontAlgn="base" hangingPunct="1">
        <a:lnSpc>
          <a:spcPct val="105000"/>
        </a:lnSpc>
        <a:spcBef>
          <a:spcPct val="0"/>
        </a:spcBef>
        <a:spcAft>
          <a:spcPct val="0"/>
        </a:spcAft>
        <a:defRPr sz="3200">
          <a:solidFill>
            <a:schemeClr val="tx2"/>
          </a:solidFill>
          <a:latin typeface="Georgia" pitchFamily="18" charset="0"/>
        </a:defRPr>
      </a:lvl6pPr>
      <a:lvl7pPr marL="914400" algn="l" rtl="0" eaLnBrk="1" fontAlgn="base" hangingPunct="1">
        <a:lnSpc>
          <a:spcPct val="105000"/>
        </a:lnSpc>
        <a:spcBef>
          <a:spcPct val="0"/>
        </a:spcBef>
        <a:spcAft>
          <a:spcPct val="0"/>
        </a:spcAft>
        <a:defRPr sz="3200">
          <a:solidFill>
            <a:schemeClr val="tx2"/>
          </a:solidFill>
          <a:latin typeface="Georgia" pitchFamily="18" charset="0"/>
        </a:defRPr>
      </a:lvl7pPr>
      <a:lvl8pPr marL="1371600" algn="l" rtl="0" eaLnBrk="1" fontAlgn="base" hangingPunct="1">
        <a:lnSpc>
          <a:spcPct val="105000"/>
        </a:lnSpc>
        <a:spcBef>
          <a:spcPct val="0"/>
        </a:spcBef>
        <a:spcAft>
          <a:spcPct val="0"/>
        </a:spcAft>
        <a:defRPr sz="3200">
          <a:solidFill>
            <a:schemeClr val="tx2"/>
          </a:solidFill>
          <a:latin typeface="Georgia" pitchFamily="18" charset="0"/>
        </a:defRPr>
      </a:lvl8pPr>
      <a:lvl9pPr marL="1828800" algn="l" rtl="0" eaLnBrk="1" fontAlgn="base" hangingPunct="1">
        <a:lnSpc>
          <a:spcPct val="105000"/>
        </a:lnSpc>
        <a:spcBef>
          <a:spcPct val="0"/>
        </a:spcBef>
        <a:spcAft>
          <a:spcPct val="0"/>
        </a:spcAft>
        <a:defRPr sz="3200">
          <a:solidFill>
            <a:schemeClr val="tx2"/>
          </a:solidFill>
          <a:latin typeface="Georgia" pitchFamily="18" charset="0"/>
        </a:defRPr>
      </a:lvl9pPr>
    </p:titleStyle>
    <p:bodyStyle>
      <a:lvl1pPr marL="342900" indent="-342900" algn="l" rtl="0" eaLnBrk="1" fontAlgn="base" hangingPunct="1">
        <a:spcBef>
          <a:spcPct val="0"/>
        </a:spcBef>
        <a:spcAft>
          <a:spcPts val="1200"/>
        </a:spcAft>
        <a:buFont typeface="Wingdings" pitchFamily="2" charset="2"/>
        <a:buChar char="§"/>
        <a:defRPr sz="2200" kern="1200">
          <a:solidFill>
            <a:schemeClr val="tx1"/>
          </a:solidFill>
          <a:latin typeface="Verdana" pitchFamily="34" charset="0"/>
          <a:ea typeface="+mn-ea"/>
          <a:cs typeface="+mn-cs"/>
        </a:defRPr>
      </a:lvl1pPr>
      <a:lvl2pPr marL="687388" indent="-342900" algn="l" rtl="0" eaLnBrk="1" fontAlgn="base" hangingPunct="1">
        <a:spcBef>
          <a:spcPct val="0"/>
        </a:spcBef>
        <a:spcAft>
          <a:spcPts val="1200"/>
        </a:spcAft>
        <a:buFont typeface="Verdana" pitchFamily="34" charset="0"/>
        <a:buChar char="–"/>
        <a:defRPr sz="2000" b="0" i="0" u="none" kern="1200">
          <a:solidFill>
            <a:schemeClr val="tx1"/>
          </a:solidFill>
          <a:latin typeface="Verdana" pitchFamily="34" charset="0"/>
          <a:ea typeface="+mn-ea"/>
          <a:cs typeface="+mn-cs"/>
        </a:defRPr>
      </a:lvl2pPr>
      <a:lvl3pPr marL="914400" indent="-227013" algn="l" rtl="0" eaLnBrk="1" fontAlgn="base" hangingPunct="1">
        <a:spcBef>
          <a:spcPct val="0"/>
        </a:spcBef>
        <a:spcAft>
          <a:spcPts val="1200"/>
        </a:spcAft>
        <a:buFont typeface="Arial" charset="0"/>
        <a:buChar char="•"/>
        <a:defRPr kern="1200">
          <a:solidFill>
            <a:schemeClr val="tx1"/>
          </a:solidFill>
          <a:latin typeface="Verdana" pitchFamily="34" charset="0"/>
          <a:ea typeface="+mn-ea"/>
          <a:cs typeface="+mn-cs"/>
        </a:defRPr>
      </a:lvl3pPr>
      <a:lvl4pPr marL="1141413" indent="-227013"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4pPr>
      <a:lvl5pPr marL="1376363" indent="-234950"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34975" y="187325"/>
            <a:ext cx="8255000" cy="1108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36563" y="1371600"/>
            <a:ext cx="8255000" cy="5086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000">
                <a:solidFill>
                  <a:schemeClr val="tx1"/>
                </a:solidFill>
                <a:ea typeface="MS PGothic" pitchFamily="34" charset="-128"/>
                <a:cs typeface="+mn-cs"/>
              </a:defRPr>
            </a:lvl1pPr>
          </a:lstStyle>
          <a:p>
            <a:pPr>
              <a:defRPr/>
            </a:pPr>
            <a:fld id="{5053F438-A5A7-415D-8F6C-A50D19A84E1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54585304"/>
      </p:ext>
    </p:extLst>
  </p:cSld>
  <p:clrMap bg1="lt1" tx1="dk1" bg2="lt2" tx2="dk2" accent1="accent1" accent2="accent2" accent3="accent3" accent4="accent4" accent5="accent5" accent6="accent6" hlink="hlink" folHlink="folHlink"/>
  <p:sldLayoutIdLst>
    <p:sldLayoutId id="2147485160" r:id="rId1"/>
    <p:sldLayoutId id="2147485161" r:id="rId2"/>
    <p:sldLayoutId id="2147485162" r:id="rId3"/>
    <p:sldLayoutId id="2147485163" r:id="rId4"/>
    <p:sldLayoutId id="2147485164" r:id="rId5"/>
    <p:sldLayoutId id="2147485165" r:id="rId6"/>
    <p:sldLayoutId id="2147485166" r:id="rId7"/>
    <p:sldLayoutId id="2147485167" r:id="rId8"/>
    <p:sldLayoutId id="2147485168" r:id="rId9"/>
    <p:sldLayoutId id="2147485169" r:id="rId10"/>
    <p:sldLayoutId id="2147485170" r:id="rId11"/>
  </p:sldLayoutIdLst>
  <p:timing>
    <p:tnLst>
      <p:par>
        <p:cTn id="1" dur="indefinite" restart="never" nodeType="tmRoot"/>
      </p:par>
    </p:tnLst>
  </p:timing>
  <p:hf hdr="0" ftr="0" dt="0"/>
  <p:txStyles>
    <p:titleStyle>
      <a:lvl1pPr algn="l" rtl="0" eaLnBrk="0" fontAlgn="base" hangingPunct="0">
        <a:lnSpc>
          <a:spcPct val="105000"/>
        </a:lnSpc>
        <a:spcBef>
          <a:spcPct val="0"/>
        </a:spcBef>
        <a:spcAft>
          <a:spcPct val="0"/>
        </a:spcAft>
        <a:defRPr sz="3200">
          <a:solidFill>
            <a:srgbClr val="BB0826"/>
          </a:solidFill>
          <a:latin typeface="+mj-lt"/>
          <a:ea typeface="ＭＳ Ｐゴシック"/>
          <a:cs typeface="ＭＳ Ｐゴシック"/>
        </a:defRPr>
      </a:lvl1pPr>
      <a:lvl2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2pPr>
      <a:lvl3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3pPr>
      <a:lvl4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4pPr>
      <a:lvl5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5pPr>
      <a:lvl6pPr marL="4572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6pPr>
      <a:lvl7pPr marL="9144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7pPr>
      <a:lvl8pPr marL="13716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8pPr>
      <a:lvl9pPr marL="18288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9pPr>
    </p:titleStyle>
    <p:bodyStyle>
      <a:lvl1pPr marL="285750" indent="-285750" algn="l" rtl="0" eaLnBrk="0" fontAlgn="base" hangingPunct="0">
        <a:lnSpc>
          <a:spcPct val="120000"/>
        </a:lnSpc>
        <a:spcBef>
          <a:spcPct val="20000"/>
        </a:spcBef>
        <a:spcAft>
          <a:spcPct val="0"/>
        </a:spcAft>
        <a:buFont typeface="Wingdings" pitchFamily="2" charset="2"/>
        <a:buChar char="§"/>
        <a:defRPr sz="2400">
          <a:solidFill>
            <a:srgbClr val="000000"/>
          </a:solidFill>
          <a:latin typeface="+mn-lt"/>
          <a:ea typeface="+mn-ea"/>
          <a:cs typeface="ヒラギノ角ゴ Pro W3"/>
        </a:defRPr>
      </a:lvl1pPr>
      <a:lvl2pPr marL="628650" indent="-225425" algn="l" rtl="0" eaLnBrk="0" fontAlgn="base" hangingPunct="0">
        <a:lnSpc>
          <a:spcPct val="120000"/>
        </a:lnSpc>
        <a:spcBef>
          <a:spcPct val="20000"/>
        </a:spcBef>
        <a:spcAft>
          <a:spcPct val="0"/>
        </a:spcAft>
        <a:buFont typeface="Wingdings" pitchFamily="2" charset="2"/>
        <a:buChar char="§"/>
        <a:defRPr sz="2000">
          <a:solidFill>
            <a:srgbClr val="000000"/>
          </a:solidFill>
          <a:latin typeface="+mn-lt"/>
          <a:ea typeface="+mn-ea"/>
          <a:cs typeface="ヒラギノ角ゴ Pro W3"/>
        </a:defRPr>
      </a:lvl2pPr>
      <a:lvl3pPr marL="981075" indent="-233363" algn="l" rtl="0" eaLnBrk="0" fontAlgn="base" hangingPunct="0">
        <a:lnSpc>
          <a:spcPct val="120000"/>
        </a:lnSpc>
        <a:spcBef>
          <a:spcPct val="20000"/>
        </a:spcBef>
        <a:spcAft>
          <a:spcPct val="0"/>
        </a:spcAft>
        <a:buFont typeface="Wingdings" pitchFamily="2" charset="2"/>
        <a:buChar char="§"/>
        <a:defRPr>
          <a:solidFill>
            <a:srgbClr val="000000"/>
          </a:solidFill>
          <a:latin typeface="+mn-lt"/>
          <a:ea typeface="+mn-ea"/>
          <a:cs typeface="ヒラギノ角ゴ Pro W3"/>
        </a:defRPr>
      </a:lvl3pPr>
      <a:lvl4pPr marL="1266825" indent="-171450" algn="l" rtl="0" eaLnBrk="0" fontAlgn="base" hangingPunct="0">
        <a:lnSpc>
          <a:spcPct val="120000"/>
        </a:lnSpc>
        <a:spcBef>
          <a:spcPct val="20000"/>
        </a:spcBef>
        <a:spcAft>
          <a:spcPct val="0"/>
        </a:spcAft>
        <a:buFont typeface="Wingdings" pitchFamily="2" charset="2"/>
        <a:buChar char="§"/>
        <a:defRPr sz="1600">
          <a:solidFill>
            <a:srgbClr val="000000"/>
          </a:solidFill>
          <a:latin typeface="+mn-lt"/>
          <a:ea typeface="+mn-ea"/>
          <a:cs typeface="ヒラギノ角ゴ Pro W3"/>
        </a:defRPr>
      </a:lvl4pPr>
      <a:lvl5pPr marL="1554163" indent="-173038" algn="l" rtl="0" eaLnBrk="0" fontAlgn="base" hangingPunct="0">
        <a:lnSpc>
          <a:spcPct val="120000"/>
        </a:lnSpc>
        <a:spcBef>
          <a:spcPct val="20000"/>
        </a:spcBef>
        <a:spcAft>
          <a:spcPct val="0"/>
        </a:spcAft>
        <a:buFont typeface="Wingdings" pitchFamily="2" charset="2"/>
        <a:buChar char="§"/>
        <a:defRPr sz="1400">
          <a:solidFill>
            <a:srgbClr val="000000"/>
          </a:solidFill>
          <a:latin typeface="+mn-lt"/>
          <a:ea typeface="+mn-ea"/>
          <a:cs typeface="ヒラギノ角ゴ Pro W3"/>
        </a:defRPr>
      </a:lvl5pPr>
      <a:lvl6pPr marL="20113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6pPr>
      <a:lvl7pPr marL="24685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7pPr>
      <a:lvl8pPr marL="29257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8pPr>
      <a:lvl9pPr marL="33829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custDataLst>
              <p:tags r:id="rId7"/>
            </p:custDataLst>
          </p:nvPr>
        </p:nvSpPr>
        <p:spPr bwMode="auto">
          <a:xfrm>
            <a:off x="547688" y="3206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custDataLst>
              <p:tags r:id="rId8"/>
            </p:custDataLst>
          </p:nvPr>
        </p:nvSpPr>
        <p:spPr bwMode="auto">
          <a:xfrm>
            <a:off x="547688" y="1651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710384982"/>
      </p:ext>
    </p:extLst>
  </p:cSld>
  <p:clrMap bg1="lt1" tx1="dk1" bg2="lt2" tx2="dk2" accent1="accent1" accent2="accent2" accent3="accent3" accent4="accent4" accent5="accent5" accent6="accent6" hlink="hlink" folHlink="folHlink"/>
  <p:sldLayoutIdLst>
    <p:sldLayoutId id="2147485172" r:id="rId1"/>
    <p:sldLayoutId id="2147485173" r:id="rId2"/>
    <p:sldLayoutId id="2147485174" r:id="rId3"/>
    <p:sldLayoutId id="2147485175" r:id="rId4"/>
    <p:sldLayoutId id="2147485176" r:id="rId5"/>
  </p:sldLayoutIdLst>
  <p:timing>
    <p:tnLst>
      <p:par>
        <p:cTn id="1" dur="indefinite" restart="never" nodeType="tmRoot"/>
      </p:par>
    </p:tnLst>
  </p:timing>
  <p:hf hdr="0" ftr="0" dt="0"/>
  <p:txStyles>
    <p:titleStyle>
      <a:lvl1pPr algn="l" rtl="0" eaLnBrk="1" fontAlgn="base" hangingPunct="1">
        <a:lnSpc>
          <a:spcPct val="105000"/>
        </a:lnSpc>
        <a:spcBef>
          <a:spcPct val="0"/>
        </a:spcBef>
        <a:spcAft>
          <a:spcPct val="0"/>
        </a:spcAft>
        <a:defRPr lang="en-US" sz="3000" b="0" i="0" u="none" kern="1200" dirty="0">
          <a:solidFill>
            <a:schemeClr val="bg2"/>
          </a:solidFill>
          <a:latin typeface="+mj-lt"/>
          <a:ea typeface="+mj-ea"/>
          <a:cs typeface="+mj-cs"/>
        </a:defRPr>
      </a:lvl1pPr>
      <a:lvl2pPr algn="l" rtl="0" eaLnBrk="1" fontAlgn="base" hangingPunct="1">
        <a:lnSpc>
          <a:spcPct val="105000"/>
        </a:lnSpc>
        <a:spcBef>
          <a:spcPct val="0"/>
        </a:spcBef>
        <a:spcAft>
          <a:spcPct val="0"/>
        </a:spcAft>
        <a:defRPr sz="3000">
          <a:solidFill>
            <a:schemeClr val="bg2"/>
          </a:solidFill>
          <a:latin typeface="Georgia" pitchFamily="18" charset="0"/>
        </a:defRPr>
      </a:lvl2pPr>
      <a:lvl3pPr algn="l" rtl="0" eaLnBrk="1" fontAlgn="base" hangingPunct="1">
        <a:lnSpc>
          <a:spcPct val="105000"/>
        </a:lnSpc>
        <a:spcBef>
          <a:spcPct val="0"/>
        </a:spcBef>
        <a:spcAft>
          <a:spcPct val="0"/>
        </a:spcAft>
        <a:defRPr sz="3000">
          <a:solidFill>
            <a:schemeClr val="bg2"/>
          </a:solidFill>
          <a:latin typeface="Georgia" pitchFamily="18" charset="0"/>
        </a:defRPr>
      </a:lvl3pPr>
      <a:lvl4pPr algn="l" rtl="0" eaLnBrk="1" fontAlgn="base" hangingPunct="1">
        <a:lnSpc>
          <a:spcPct val="105000"/>
        </a:lnSpc>
        <a:spcBef>
          <a:spcPct val="0"/>
        </a:spcBef>
        <a:spcAft>
          <a:spcPct val="0"/>
        </a:spcAft>
        <a:defRPr sz="3000">
          <a:solidFill>
            <a:schemeClr val="bg2"/>
          </a:solidFill>
          <a:latin typeface="Georgia" pitchFamily="18" charset="0"/>
        </a:defRPr>
      </a:lvl4pPr>
      <a:lvl5pPr algn="l" rtl="0" eaLnBrk="1" fontAlgn="base" hangingPunct="1">
        <a:lnSpc>
          <a:spcPct val="105000"/>
        </a:lnSpc>
        <a:spcBef>
          <a:spcPct val="0"/>
        </a:spcBef>
        <a:spcAft>
          <a:spcPct val="0"/>
        </a:spcAft>
        <a:defRPr sz="3000">
          <a:solidFill>
            <a:schemeClr val="bg2"/>
          </a:solidFill>
          <a:latin typeface="Georgia" pitchFamily="18" charset="0"/>
        </a:defRPr>
      </a:lvl5pPr>
      <a:lvl6pPr marL="457200" algn="l" rtl="0" eaLnBrk="1" fontAlgn="base" hangingPunct="1">
        <a:lnSpc>
          <a:spcPct val="105000"/>
        </a:lnSpc>
        <a:spcBef>
          <a:spcPct val="0"/>
        </a:spcBef>
        <a:spcAft>
          <a:spcPct val="0"/>
        </a:spcAft>
        <a:defRPr sz="3200">
          <a:solidFill>
            <a:schemeClr val="tx2"/>
          </a:solidFill>
          <a:latin typeface="Georgia" pitchFamily="18" charset="0"/>
        </a:defRPr>
      </a:lvl6pPr>
      <a:lvl7pPr marL="914400" algn="l" rtl="0" eaLnBrk="1" fontAlgn="base" hangingPunct="1">
        <a:lnSpc>
          <a:spcPct val="105000"/>
        </a:lnSpc>
        <a:spcBef>
          <a:spcPct val="0"/>
        </a:spcBef>
        <a:spcAft>
          <a:spcPct val="0"/>
        </a:spcAft>
        <a:defRPr sz="3200">
          <a:solidFill>
            <a:schemeClr val="tx2"/>
          </a:solidFill>
          <a:latin typeface="Georgia" pitchFamily="18" charset="0"/>
        </a:defRPr>
      </a:lvl7pPr>
      <a:lvl8pPr marL="1371600" algn="l" rtl="0" eaLnBrk="1" fontAlgn="base" hangingPunct="1">
        <a:lnSpc>
          <a:spcPct val="105000"/>
        </a:lnSpc>
        <a:spcBef>
          <a:spcPct val="0"/>
        </a:spcBef>
        <a:spcAft>
          <a:spcPct val="0"/>
        </a:spcAft>
        <a:defRPr sz="3200">
          <a:solidFill>
            <a:schemeClr val="tx2"/>
          </a:solidFill>
          <a:latin typeface="Georgia" pitchFamily="18" charset="0"/>
        </a:defRPr>
      </a:lvl8pPr>
      <a:lvl9pPr marL="1828800" algn="l" rtl="0" eaLnBrk="1" fontAlgn="base" hangingPunct="1">
        <a:lnSpc>
          <a:spcPct val="105000"/>
        </a:lnSpc>
        <a:spcBef>
          <a:spcPct val="0"/>
        </a:spcBef>
        <a:spcAft>
          <a:spcPct val="0"/>
        </a:spcAft>
        <a:defRPr sz="3200">
          <a:solidFill>
            <a:schemeClr val="tx2"/>
          </a:solidFill>
          <a:latin typeface="Georgia" pitchFamily="18" charset="0"/>
        </a:defRPr>
      </a:lvl9pPr>
    </p:titleStyle>
    <p:bodyStyle>
      <a:lvl1pPr marL="342900" indent="-342900" algn="l" rtl="0" eaLnBrk="1" fontAlgn="base" hangingPunct="1">
        <a:spcBef>
          <a:spcPct val="0"/>
        </a:spcBef>
        <a:spcAft>
          <a:spcPts val="1200"/>
        </a:spcAft>
        <a:buFont typeface="Wingdings" pitchFamily="2" charset="2"/>
        <a:buChar char="§"/>
        <a:defRPr sz="2200" kern="1200">
          <a:solidFill>
            <a:schemeClr val="tx1"/>
          </a:solidFill>
          <a:latin typeface="Verdana" pitchFamily="34" charset="0"/>
          <a:ea typeface="+mn-ea"/>
          <a:cs typeface="+mn-cs"/>
        </a:defRPr>
      </a:lvl1pPr>
      <a:lvl2pPr marL="687388" indent="-342900" algn="l" rtl="0" eaLnBrk="1" fontAlgn="base" hangingPunct="1">
        <a:spcBef>
          <a:spcPct val="0"/>
        </a:spcBef>
        <a:spcAft>
          <a:spcPts val="1200"/>
        </a:spcAft>
        <a:buFont typeface="Verdana" pitchFamily="34" charset="0"/>
        <a:buChar char="–"/>
        <a:defRPr sz="2000" b="0" i="0" u="none" kern="1200">
          <a:solidFill>
            <a:schemeClr val="tx1"/>
          </a:solidFill>
          <a:latin typeface="Verdana" pitchFamily="34" charset="0"/>
          <a:ea typeface="+mn-ea"/>
          <a:cs typeface="+mn-cs"/>
        </a:defRPr>
      </a:lvl2pPr>
      <a:lvl3pPr marL="914400" indent="-227013" algn="l" rtl="0" eaLnBrk="1" fontAlgn="base" hangingPunct="1">
        <a:spcBef>
          <a:spcPct val="0"/>
        </a:spcBef>
        <a:spcAft>
          <a:spcPts val="1200"/>
        </a:spcAft>
        <a:buFont typeface="Arial" charset="0"/>
        <a:buChar char="•"/>
        <a:defRPr kern="1200">
          <a:solidFill>
            <a:schemeClr val="tx1"/>
          </a:solidFill>
          <a:latin typeface="Verdana" pitchFamily="34" charset="0"/>
          <a:ea typeface="+mn-ea"/>
          <a:cs typeface="+mn-cs"/>
        </a:defRPr>
      </a:lvl3pPr>
      <a:lvl4pPr marL="1141413" indent="-227013"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4pPr>
      <a:lvl5pPr marL="1376363" indent="-234950"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custDataLst>
              <p:tags r:id="rId7"/>
            </p:custDataLst>
          </p:nvPr>
        </p:nvSpPr>
        <p:spPr bwMode="auto">
          <a:xfrm>
            <a:off x="547688" y="3206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custDataLst>
              <p:tags r:id="rId8"/>
            </p:custDataLst>
          </p:nvPr>
        </p:nvSpPr>
        <p:spPr bwMode="auto">
          <a:xfrm>
            <a:off x="547688" y="1651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783293926"/>
      </p:ext>
    </p:extLst>
  </p:cSld>
  <p:clrMap bg1="lt1" tx1="dk1" bg2="lt2" tx2="dk2" accent1="accent1" accent2="accent2" accent3="accent3" accent4="accent4" accent5="accent5" accent6="accent6" hlink="hlink" folHlink="folHlink"/>
  <p:sldLayoutIdLst>
    <p:sldLayoutId id="2147485178" r:id="rId1"/>
    <p:sldLayoutId id="2147485179" r:id="rId2"/>
    <p:sldLayoutId id="2147485180" r:id="rId3"/>
    <p:sldLayoutId id="2147485181" r:id="rId4"/>
    <p:sldLayoutId id="2147485182" r:id="rId5"/>
  </p:sldLayoutIdLst>
  <p:timing>
    <p:tnLst>
      <p:par>
        <p:cTn id="1" dur="indefinite" restart="never" nodeType="tmRoot"/>
      </p:par>
    </p:tnLst>
  </p:timing>
  <p:hf hdr="0" ftr="0" dt="0"/>
  <p:txStyles>
    <p:titleStyle>
      <a:lvl1pPr algn="l" rtl="0" eaLnBrk="1" fontAlgn="base" hangingPunct="1">
        <a:lnSpc>
          <a:spcPct val="105000"/>
        </a:lnSpc>
        <a:spcBef>
          <a:spcPct val="0"/>
        </a:spcBef>
        <a:spcAft>
          <a:spcPct val="0"/>
        </a:spcAft>
        <a:defRPr lang="en-US" sz="3000" b="0" i="0" u="none" kern="1200" dirty="0">
          <a:solidFill>
            <a:schemeClr val="bg2"/>
          </a:solidFill>
          <a:latin typeface="+mj-lt"/>
          <a:ea typeface="+mj-ea"/>
          <a:cs typeface="+mj-cs"/>
        </a:defRPr>
      </a:lvl1pPr>
      <a:lvl2pPr algn="l" rtl="0" eaLnBrk="1" fontAlgn="base" hangingPunct="1">
        <a:lnSpc>
          <a:spcPct val="105000"/>
        </a:lnSpc>
        <a:spcBef>
          <a:spcPct val="0"/>
        </a:spcBef>
        <a:spcAft>
          <a:spcPct val="0"/>
        </a:spcAft>
        <a:defRPr sz="3000">
          <a:solidFill>
            <a:schemeClr val="bg2"/>
          </a:solidFill>
          <a:latin typeface="Georgia" pitchFamily="18" charset="0"/>
        </a:defRPr>
      </a:lvl2pPr>
      <a:lvl3pPr algn="l" rtl="0" eaLnBrk="1" fontAlgn="base" hangingPunct="1">
        <a:lnSpc>
          <a:spcPct val="105000"/>
        </a:lnSpc>
        <a:spcBef>
          <a:spcPct val="0"/>
        </a:spcBef>
        <a:spcAft>
          <a:spcPct val="0"/>
        </a:spcAft>
        <a:defRPr sz="3000">
          <a:solidFill>
            <a:schemeClr val="bg2"/>
          </a:solidFill>
          <a:latin typeface="Georgia" pitchFamily="18" charset="0"/>
        </a:defRPr>
      </a:lvl3pPr>
      <a:lvl4pPr algn="l" rtl="0" eaLnBrk="1" fontAlgn="base" hangingPunct="1">
        <a:lnSpc>
          <a:spcPct val="105000"/>
        </a:lnSpc>
        <a:spcBef>
          <a:spcPct val="0"/>
        </a:spcBef>
        <a:spcAft>
          <a:spcPct val="0"/>
        </a:spcAft>
        <a:defRPr sz="3000">
          <a:solidFill>
            <a:schemeClr val="bg2"/>
          </a:solidFill>
          <a:latin typeface="Georgia" pitchFamily="18" charset="0"/>
        </a:defRPr>
      </a:lvl4pPr>
      <a:lvl5pPr algn="l" rtl="0" eaLnBrk="1" fontAlgn="base" hangingPunct="1">
        <a:lnSpc>
          <a:spcPct val="105000"/>
        </a:lnSpc>
        <a:spcBef>
          <a:spcPct val="0"/>
        </a:spcBef>
        <a:spcAft>
          <a:spcPct val="0"/>
        </a:spcAft>
        <a:defRPr sz="3000">
          <a:solidFill>
            <a:schemeClr val="bg2"/>
          </a:solidFill>
          <a:latin typeface="Georgia" pitchFamily="18" charset="0"/>
        </a:defRPr>
      </a:lvl5pPr>
      <a:lvl6pPr marL="457200" algn="l" rtl="0" eaLnBrk="1" fontAlgn="base" hangingPunct="1">
        <a:lnSpc>
          <a:spcPct val="105000"/>
        </a:lnSpc>
        <a:spcBef>
          <a:spcPct val="0"/>
        </a:spcBef>
        <a:spcAft>
          <a:spcPct val="0"/>
        </a:spcAft>
        <a:defRPr sz="3200">
          <a:solidFill>
            <a:schemeClr val="tx2"/>
          </a:solidFill>
          <a:latin typeface="Georgia" pitchFamily="18" charset="0"/>
        </a:defRPr>
      </a:lvl6pPr>
      <a:lvl7pPr marL="914400" algn="l" rtl="0" eaLnBrk="1" fontAlgn="base" hangingPunct="1">
        <a:lnSpc>
          <a:spcPct val="105000"/>
        </a:lnSpc>
        <a:spcBef>
          <a:spcPct val="0"/>
        </a:spcBef>
        <a:spcAft>
          <a:spcPct val="0"/>
        </a:spcAft>
        <a:defRPr sz="3200">
          <a:solidFill>
            <a:schemeClr val="tx2"/>
          </a:solidFill>
          <a:latin typeface="Georgia" pitchFamily="18" charset="0"/>
        </a:defRPr>
      </a:lvl7pPr>
      <a:lvl8pPr marL="1371600" algn="l" rtl="0" eaLnBrk="1" fontAlgn="base" hangingPunct="1">
        <a:lnSpc>
          <a:spcPct val="105000"/>
        </a:lnSpc>
        <a:spcBef>
          <a:spcPct val="0"/>
        </a:spcBef>
        <a:spcAft>
          <a:spcPct val="0"/>
        </a:spcAft>
        <a:defRPr sz="3200">
          <a:solidFill>
            <a:schemeClr val="tx2"/>
          </a:solidFill>
          <a:latin typeface="Georgia" pitchFamily="18" charset="0"/>
        </a:defRPr>
      </a:lvl8pPr>
      <a:lvl9pPr marL="1828800" algn="l" rtl="0" eaLnBrk="1" fontAlgn="base" hangingPunct="1">
        <a:lnSpc>
          <a:spcPct val="105000"/>
        </a:lnSpc>
        <a:spcBef>
          <a:spcPct val="0"/>
        </a:spcBef>
        <a:spcAft>
          <a:spcPct val="0"/>
        </a:spcAft>
        <a:defRPr sz="3200">
          <a:solidFill>
            <a:schemeClr val="tx2"/>
          </a:solidFill>
          <a:latin typeface="Georgia" pitchFamily="18" charset="0"/>
        </a:defRPr>
      </a:lvl9pPr>
    </p:titleStyle>
    <p:bodyStyle>
      <a:lvl1pPr marL="342900" indent="-342900" algn="l" rtl="0" eaLnBrk="1" fontAlgn="base" hangingPunct="1">
        <a:spcBef>
          <a:spcPct val="0"/>
        </a:spcBef>
        <a:spcAft>
          <a:spcPts val="1200"/>
        </a:spcAft>
        <a:buFont typeface="Wingdings" pitchFamily="2" charset="2"/>
        <a:buChar char="§"/>
        <a:defRPr sz="2200" kern="1200">
          <a:solidFill>
            <a:schemeClr val="tx1"/>
          </a:solidFill>
          <a:latin typeface="Verdana" pitchFamily="34" charset="0"/>
          <a:ea typeface="+mn-ea"/>
          <a:cs typeface="+mn-cs"/>
        </a:defRPr>
      </a:lvl1pPr>
      <a:lvl2pPr marL="687388" indent="-342900" algn="l" rtl="0" eaLnBrk="1" fontAlgn="base" hangingPunct="1">
        <a:spcBef>
          <a:spcPct val="0"/>
        </a:spcBef>
        <a:spcAft>
          <a:spcPts val="1200"/>
        </a:spcAft>
        <a:buFont typeface="Verdana" pitchFamily="34" charset="0"/>
        <a:buChar char="–"/>
        <a:defRPr sz="2000" b="0" i="0" u="none" kern="1200">
          <a:solidFill>
            <a:schemeClr val="tx1"/>
          </a:solidFill>
          <a:latin typeface="Verdana" pitchFamily="34" charset="0"/>
          <a:ea typeface="+mn-ea"/>
          <a:cs typeface="+mn-cs"/>
        </a:defRPr>
      </a:lvl2pPr>
      <a:lvl3pPr marL="914400" indent="-227013" algn="l" rtl="0" eaLnBrk="1" fontAlgn="base" hangingPunct="1">
        <a:spcBef>
          <a:spcPct val="0"/>
        </a:spcBef>
        <a:spcAft>
          <a:spcPts val="1200"/>
        </a:spcAft>
        <a:buFont typeface="Arial" charset="0"/>
        <a:buChar char="•"/>
        <a:defRPr kern="1200">
          <a:solidFill>
            <a:schemeClr val="tx1"/>
          </a:solidFill>
          <a:latin typeface="Verdana" pitchFamily="34" charset="0"/>
          <a:ea typeface="+mn-ea"/>
          <a:cs typeface="+mn-cs"/>
        </a:defRPr>
      </a:lvl3pPr>
      <a:lvl4pPr marL="1141413" indent="-227013"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4pPr>
      <a:lvl5pPr marL="1376363" indent="-234950"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custDataLst>
              <p:tags r:id="rId7"/>
            </p:custDataLst>
          </p:nvPr>
        </p:nvSpPr>
        <p:spPr bwMode="auto">
          <a:xfrm>
            <a:off x="547688" y="3206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custDataLst>
              <p:tags r:id="rId8"/>
            </p:custDataLst>
          </p:nvPr>
        </p:nvSpPr>
        <p:spPr bwMode="auto">
          <a:xfrm>
            <a:off x="547688" y="1651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847165443"/>
      </p:ext>
    </p:extLst>
  </p:cSld>
  <p:clrMap bg1="lt1" tx1="dk1" bg2="lt2" tx2="dk2" accent1="accent1" accent2="accent2" accent3="accent3" accent4="accent4" accent5="accent5" accent6="accent6" hlink="hlink" folHlink="folHlink"/>
  <p:sldLayoutIdLst>
    <p:sldLayoutId id="2147485184" r:id="rId1"/>
    <p:sldLayoutId id="2147485185" r:id="rId2"/>
    <p:sldLayoutId id="2147485186" r:id="rId3"/>
    <p:sldLayoutId id="2147485187" r:id="rId4"/>
    <p:sldLayoutId id="2147485188" r:id="rId5"/>
  </p:sldLayoutIdLst>
  <p:timing>
    <p:tnLst>
      <p:par>
        <p:cTn id="1" dur="indefinite" restart="never" nodeType="tmRoot"/>
      </p:par>
    </p:tnLst>
  </p:timing>
  <p:hf hdr="0" ftr="0" dt="0"/>
  <p:txStyles>
    <p:titleStyle>
      <a:lvl1pPr algn="l" rtl="0" eaLnBrk="1" fontAlgn="base" hangingPunct="1">
        <a:lnSpc>
          <a:spcPct val="105000"/>
        </a:lnSpc>
        <a:spcBef>
          <a:spcPct val="0"/>
        </a:spcBef>
        <a:spcAft>
          <a:spcPct val="0"/>
        </a:spcAft>
        <a:defRPr lang="en-US" sz="3000" b="0" i="0" u="none" kern="1200" dirty="0">
          <a:solidFill>
            <a:schemeClr val="bg2"/>
          </a:solidFill>
          <a:latin typeface="+mj-lt"/>
          <a:ea typeface="+mj-ea"/>
          <a:cs typeface="+mj-cs"/>
        </a:defRPr>
      </a:lvl1pPr>
      <a:lvl2pPr algn="l" rtl="0" eaLnBrk="1" fontAlgn="base" hangingPunct="1">
        <a:lnSpc>
          <a:spcPct val="105000"/>
        </a:lnSpc>
        <a:spcBef>
          <a:spcPct val="0"/>
        </a:spcBef>
        <a:spcAft>
          <a:spcPct val="0"/>
        </a:spcAft>
        <a:defRPr sz="3000">
          <a:solidFill>
            <a:schemeClr val="bg2"/>
          </a:solidFill>
          <a:latin typeface="Georgia" pitchFamily="18" charset="0"/>
        </a:defRPr>
      </a:lvl2pPr>
      <a:lvl3pPr algn="l" rtl="0" eaLnBrk="1" fontAlgn="base" hangingPunct="1">
        <a:lnSpc>
          <a:spcPct val="105000"/>
        </a:lnSpc>
        <a:spcBef>
          <a:spcPct val="0"/>
        </a:spcBef>
        <a:spcAft>
          <a:spcPct val="0"/>
        </a:spcAft>
        <a:defRPr sz="3000">
          <a:solidFill>
            <a:schemeClr val="bg2"/>
          </a:solidFill>
          <a:latin typeface="Georgia" pitchFamily="18" charset="0"/>
        </a:defRPr>
      </a:lvl3pPr>
      <a:lvl4pPr algn="l" rtl="0" eaLnBrk="1" fontAlgn="base" hangingPunct="1">
        <a:lnSpc>
          <a:spcPct val="105000"/>
        </a:lnSpc>
        <a:spcBef>
          <a:spcPct val="0"/>
        </a:spcBef>
        <a:spcAft>
          <a:spcPct val="0"/>
        </a:spcAft>
        <a:defRPr sz="3000">
          <a:solidFill>
            <a:schemeClr val="bg2"/>
          </a:solidFill>
          <a:latin typeface="Georgia" pitchFamily="18" charset="0"/>
        </a:defRPr>
      </a:lvl4pPr>
      <a:lvl5pPr algn="l" rtl="0" eaLnBrk="1" fontAlgn="base" hangingPunct="1">
        <a:lnSpc>
          <a:spcPct val="105000"/>
        </a:lnSpc>
        <a:spcBef>
          <a:spcPct val="0"/>
        </a:spcBef>
        <a:spcAft>
          <a:spcPct val="0"/>
        </a:spcAft>
        <a:defRPr sz="3000">
          <a:solidFill>
            <a:schemeClr val="bg2"/>
          </a:solidFill>
          <a:latin typeface="Georgia" pitchFamily="18" charset="0"/>
        </a:defRPr>
      </a:lvl5pPr>
      <a:lvl6pPr marL="457200" algn="l" rtl="0" eaLnBrk="1" fontAlgn="base" hangingPunct="1">
        <a:lnSpc>
          <a:spcPct val="105000"/>
        </a:lnSpc>
        <a:spcBef>
          <a:spcPct val="0"/>
        </a:spcBef>
        <a:spcAft>
          <a:spcPct val="0"/>
        </a:spcAft>
        <a:defRPr sz="3200">
          <a:solidFill>
            <a:schemeClr val="tx2"/>
          </a:solidFill>
          <a:latin typeface="Georgia" pitchFamily="18" charset="0"/>
        </a:defRPr>
      </a:lvl6pPr>
      <a:lvl7pPr marL="914400" algn="l" rtl="0" eaLnBrk="1" fontAlgn="base" hangingPunct="1">
        <a:lnSpc>
          <a:spcPct val="105000"/>
        </a:lnSpc>
        <a:spcBef>
          <a:spcPct val="0"/>
        </a:spcBef>
        <a:spcAft>
          <a:spcPct val="0"/>
        </a:spcAft>
        <a:defRPr sz="3200">
          <a:solidFill>
            <a:schemeClr val="tx2"/>
          </a:solidFill>
          <a:latin typeface="Georgia" pitchFamily="18" charset="0"/>
        </a:defRPr>
      </a:lvl7pPr>
      <a:lvl8pPr marL="1371600" algn="l" rtl="0" eaLnBrk="1" fontAlgn="base" hangingPunct="1">
        <a:lnSpc>
          <a:spcPct val="105000"/>
        </a:lnSpc>
        <a:spcBef>
          <a:spcPct val="0"/>
        </a:spcBef>
        <a:spcAft>
          <a:spcPct val="0"/>
        </a:spcAft>
        <a:defRPr sz="3200">
          <a:solidFill>
            <a:schemeClr val="tx2"/>
          </a:solidFill>
          <a:latin typeface="Georgia" pitchFamily="18" charset="0"/>
        </a:defRPr>
      </a:lvl8pPr>
      <a:lvl9pPr marL="1828800" algn="l" rtl="0" eaLnBrk="1" fontAlgn="base" hangingPunct="1">
        <a:lnSpc>
          <a:spcPct val="105000"/>
        </a:lnSpc>
        <a:spcBef>
          <a:spcPct val="0"/>
        </a:spcBef>
        <a:spcAft>
          <a:spcPct val="0"/>
        </a:spcAft>
        <a:defRPr sz="3200">
          <a:solidFill>
            <a:schemeClr val="tx2"/>
          </a:solidFill>
          <a:latin typeface="Georgia" pitchFamily="18" charset="0"/>
        </a:defRPr>
      </a:lvl9pPr>
    </p:titleStyle>
    <p:bodyStyle>
      <a:lvl1pPr marL="342900" indent="-342900" algn="l" rtl="0" eaLnBrk="1" fontAlgn="base" hangingPunct="1">
        <a:spcBef>
          <a:spcPct val="0"/>
        </a:spcBef>
        <a:spcAft>
          <a:spcPts val="1200"/>
        </a:spcAft>
        <a:buFont typeface="Wingdings" pitchFamily="2" charset="2"/>
        <a:buChar char="§"/>
        <a:defRPr sz="2200" kern="1200">
          <a:solidFill>
            <a:schemeClr val="tx1"/>
          </a:solidFill>
          <a:latin typeface="Verdana" pitchFamily="34" charset="0"/>
          <a:ea typeface="+mn-ea"/>
          <a:cs typeface="+mn-cs"/>
        </a:defRPr>
      </a:lvl1pPr>
      <a:lvl2pPr marL="687388" indent="-342900" algn="l" rtl="0" eaLnBrk="1" fontAlgn="base" hangingPunct="1">
        <a:spcBef>
          <a:spcPct val="0"/>
        </a:spcBef>
        <a:spcAft>
          <a:spcPts val="1200"/>
        </a:spcAft>
        <a:buFont typeface="Verdana" pitchFamily="34" charset="0"/>
        <a:buChar char="–"/>
        <a:defRPr sz="2000" b="0" i="0" u="none" kern="1200">
          <a:solidFill>
            <a:schemeClr val="tx1"/>
          </a:solidFill>
          <a:latin typeface="Verdana" pitchFamily="34" charset="0"/>
          <a:ea typeface="+mn-ea"/>
          <a:cs typeface="+mn-cs"/>
        </a:defRPr>
      </a:lvl2pPr>
      <a:lvl3pPr marL="914400" indent="-227013" algn="l" rtl="0" eaLnBrk="1" fontAlgn="base" hangingPunct="1">
        <a:spcBef>
          <a:spcPct val="0"/>
        </a:spcBef>
        <a:spcAft>
          <a:spcPts val="1200"/>
        </a:spcAft>
        <a:buFont typeface="Arial" charset="0"/>
        <a:buChar char="•"/>
        <a:defRPr kern="1200">
          <a:solidFill>
            <a:schemeClr val="tx1"/>
          </a:solidFill>
          <a:latin typeface="Verdana" pitchFamily="34" charset="0"/>
          <a:ea typeface="+mn-ea"/>
          <a:cs typeface="+mn-cs"/>
        </a:defRPr>
      </a:lvl3pPr>
      <a:lvl4pPr marL="1141413" indent="-227013"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4pPr>
      <a:lvl5pPr marL="1376363" indent="-234950"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34975" y="187325"/>
            <a:ext cx="8255000" cy="1108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36563" y="1371600"/>
            <a:ext cx="8255000" cy="5086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000">
                <a:solidFill>
                  <a:schemeClr val="tx1"/>
                </a:solidFill>
                <a:ea typeface="MS PGothic" pitchFamily="34" charset="-128"/>
                <a:cs typeface="+mn-cs"/>
              </a:defRPr>
            </a:lvl1pPr>
          </a:lstStyle>
          <a:p>
            <a:pPr>
              <a:defRPr/>
            </a:pPr>
            <a:fld id="{34374CB4-D01D-4232-A5E9-8814D2077FC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16831084"/>
      </p:ext>
    </p:extLst>
  </p:cSld>
  <p:clrMap bg1="lt1" tx1="dk1" bg2="lt2" tx2="dk2" accent1="accent1" accent2="accent2" accent3="accent3" accent4="accent4" accent5="accent5" accent6="accent6" hlink="hlink" folHlink="folHlink"/>
  <p:sldLayoutIdLst>
    <p:sldLayoutId id="2147485002" r:id="rId1"/>
    <p:sldLayoutId id="2147485003" r:id="rId2"/>
    <p:sldLayoutId id="2147485004" r:id="rId3"/>
    <p:sldLayoutId id="2147485005" r:id="rId4"/>
    <p:sldLayoutId id="2147485006" r:id="rId5"/>
    <p:sldLayoutId id="2147485007" r:id="rId6"/>
    <p:sldLayoutId id="2147485008" r:id="rId7"/>
    <p:sldLayoutId id="2147485009" r:id="rId8"/>
    <p:sldLayoutId id="2147485010" r:id="rId9"/>
    <p:sldLayoutId id="2147485011" r:id="rId10"/>
    <p:sldLayoutId id="2147485012" r:id="rId11"/>
    <p:sldLayoutId id="2147485013" r:id="rId12"/>
  </p:sldLayoutIdLst>
  <p:timing>
    <p:tnLst>
      <p:par>
        <p:cTn id="1" dur="indefinite" restart="never" nodeType="tmRoot"/>
      </p:par>
    </p:tnLst>
  </p:timing>
  <p:hf hdr="0" ftr="0" dt="0"/>
  <p:txStyles>
    <p:titleStyle>
      <a:lvl1pPr algn="l" rtl="0" eaLnBrk="0" fontAlgn="base" hangingPunct="0">
        <a:lnSpc>
          <a:spcPct val="105000"/>
        </a:lnSpc>
        <a:spcBef>
          <a:spcPct val="0"/>
        </a:spcBef>
        <a:spcAft>
          <a:spcPct val="0"/>
        </a:spcAft>
        <a:defRPr sz="3200">
          <a:solidFill>
            <a:srgbClr val="BB0826"/>
          </a:solidFill>
          <a:latin typeface="+mj-lt"/>
          <a:ea typeface="ＭＳ Ｐゴシック"/>
          <a:cs typeface="ＭＳ Ｐゴシック"/>
        </a:defRPr>
      </a:lvl1pPr>
      <a:lvl2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2pPr>
      <a:lvl3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3pPr>
      <a:lvl4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4pPr>
      <a:lvl5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5pPr>
      <a:lvl6pPr marL="4572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6pPr>
      <a:lvl7pPr marL="9144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7pPr>
      <a:lvl8pPr marL="13716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8pPr>
      <a:lvl9pPr marL="18288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9pPr>
    </p:titleStyle>
    <p:bodyStyle>
      <a:lvl1pPr marL="285750" indent="-285750" algn="l" rtl="0" eaLnBrk="0" fontAlgn="base" hangingPunct="0">
        <a:lnSpc>
          <a:spcPct val="120000"/>
        </a:lnSpc>
        <a:spcBef>
          <a:spcPct val="20000"/>
        </a:spcBef>
        <a:spcAft>
          <a:spcPct val="0"/>
        </a:spcAft>
        <a:buFont typeface="Wingdings" pitchFamily="2" charset="2"/>
        <a:buChar char="§"/>
        <a:defRPr sz="2400">
          <a:solidFill>
            <a:srgbClr val="000000"/>
          </a:solidFill>
          <a:latin typeface="+mn-lt"/>
          <a:ea typeface="+mn-ea"/>
          <a:cs typeface="ヒラギノ角ゴ Pro W3"/>
        </a:defRPr>
      </a:lvl1pPr>
      <a:lvl2pPr marL="628650" indent="-225425" algn="l" rtl="0" eaLnBrk="0" fontAlgn="base" hangingPunct="0">
        <a:lnSpc>
          <a:spcPct val="120000"/>
        </a:lnSpc>
        <a:spcBef>
          <a:spcPct val="20000"/>
        </a:spcBef>
        <a:spcAft>
          <a:spcPct val="0"/>
        </a:spcAft>
        <a:buFont typeface="Wingdings" pitchFamily="2" charset="2"/>
        <a:buChar char="§"/>
        <a:defRPr sz="2000">
          <a:solidFill>
            <a:srgbClr val="000000"/>
          </a:solidFill>
          <a:latin typeface="+mn-lt"/>
          <a:ea typeface="+mn-ea"/>
          <a:cs typeface="ヒラギノ角ゴ Pro W3"/>
        </a:defRPr>
      </a:lvl2pPr>
      <a:lvl3pPr marL="981075" indent="-233363" algn="l" rtl="0" eaLnBrk="0" fontAlgn="base" hangingPunct="0">
        <a:lnSpc>
          <a:spcPct val="120000"/>
        </a:lnSpc>
        <a:spcBef>
          <a:spcPct val="20000"/>
        </a:spcBef>
        <a:spcAft>
          <a:spcPct val="0"/>
        </a:spcAft>
        <a:buFont typeface="Wingdings" pitchFamily="2" charset="2"/>
        <a:buChar char="§"/>
        <a:defRPr>
          <a:solidFill>
            <a:srgbClr val="000000"/>
          </a:solidFill>
          <a:latin typeface="+mn-lt"/>
          <a:ea typeface="+mn-ea"/>
          <a:cs typeface="ヒラギノ角ゴ Pro W3"/>
        </a:defRPr>
      </a:lvl3pPr>
      <a:lvl4pPr marL="1266825" indent="-171450" algn="l" rtl="0" eaLnBrk="0" fontAlgn="base" hangingPunct="0">
        <a:lnSpc>
          <a:spcPct val="120000"/>
        </a:lnSpc>
        <a:spcBef>
          <a:spcPct val="20000"/>
        </a:spcBef>
        <a:spcAft>
          <a:spcPct val="0"/>
        </a:spcAft>
        <a:buFont typeface="Wingdings" pitchFamily="2" charset="2"/>
        <a:buChar char="§"/>
        <a:defRPr sz="1600">
          <a:solidFill>
            <a:srgbClr val="000000"/>
          </a:solidFill>
          <a:latin typeface="+mn-lt"/>
          <a:ea typeface="+mn-ea"/>
          <a:cs typeface="ヒラギノ角ゴ Pro W3"/>
        </a:defRPr>
      </a:lvl4pPr>
      <a:lvl5pPr marL="1554163" indent="-173038" algn="l" rtl="0" eaLnBrk="0" fontAlgn="base" hangingPunct="0">
        <a:lnSpc>
          <a:spcPct val="120000"/>
        </a:lnSpc>
        <a:spcBef>
          <a:spcPct val="20000"/>
        </a:spcBef>
        <a:spcAft>
          <a:spcPct val="0"/>
        </a:spcAft>
        <a:buFont typeface="Wingdings" pitchFamily="2" charset="2"/>
        <a:buChar char="§"/>
        <a:defRPr sz="1400">
          <a:solidFill>
            <a:srgbClr val="000000"/>
          </a:solidFill>
          <a:latin typeface="+mn-lt"/>
          <a:ea typeface="+mn-ea"/>
          <a:cs typeface="ヒラギノ角ゴ Pro W3"/>
        </a:defRPr>
      </a:lvl5pPr>
      <a:lvl6pPr marL="20113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6pPr>
      <a:lvl7pPr marL="24685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7pPr>
      <a:lvl8pPr marL="29257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8pPr>
      <a:lvl9pPr marL="33829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custDataLst>
              <p:tags r:id="rId7"/>
            </p:custDataLst>
          </p:nvPr>
        </p:nvSpPr>
        <p:spPr bwMode="auto">
          <a:xfrm>
            <a:off x="547688" y="3206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custDataLst>
              <p:tags r:id="rId8"/>
            </p:custDataLst>
          </p:nvPr>
        </p:nvSpPr>
        <p:spPr bwMode="auto">
          <a:xfrm>
            <a:off x="547688" y="1651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355392849"/>
      </p:ext>
    </p:extLst>
  </p:cSld>
  <p:clrMap bg1="lt1" tx1="dk1" bg2="lt2" tx2="dk2" accent1="accent1" accent2="accent2" accent3="accent3" accent4="accent4" accent5="accent5" accent6="accent6" hlink="hlink" folHlink="folHlink"/>
  <p:sldLayoutIdLst>
    <p:sldLayoutId id="2147485190" r:id="rId1"/>
    <p:sldLayoutId id="2147485191" r:id="rId2"/>
    <p:sldLayoutId id="2147485192" r:id="rId3"/>
    <p:sldLayoutId id="2147485193" r:id="rId4"/>
    <p:sldLayoutId id="2147485194" r:id="rId5"/>
  </p:sldLayoutIdLst>
  <p:timing>
    <p:tnLst>
      <p:par>
        <p:cTn id="1" dur="indefinite" restart="never" nodeType="tmRoot"/>
      </p:par>
    </p:tnLst>
  </p:timing>
  <p:hf hdr="0" ftr="0" dt="0"/>
  <p:txStyles>
    <p:titleStyle>
      <a:lvl1pPr algn="l" rtl="0" eaLnBrk="1" fontAlgn="base" hangingPunct="1">
        <a:lnSpc>
          <a:spcPct val="105000"/>
        </a:lnSpc>
        <a:spcBef>
          <a:spcPct val="0"/>
        </a:spcBef>
        <a:spcAft>
          <a:spcPct val="0"/>
        </a:spcAft>
        <a:defRPr lang="en-US" sz="3000" b="0" i="0" u="none" kern="1200" dirty="0">
          <a:solidFill>
            <a:schemeClr val="bg2"/>
          </a:solidFill>
          <a:latin typeface="+mj-lt"/>
          <a:ea typeface="+mj-ea"/>
          <a:cs typeface="+mj-cs"/>
        </a:defRPr>
      </a:lvl1pPr>
      <a:lvl2pPr algn="l" rtl="0" eaLnBrk="1" fontAlgn="base" hangingPunct="1">
        <a:lnSpc>
          <a:spcPct val="105000"/>
        </a:lnSpc>
        <a:spcBef>
          <a:spcPct val="0"/>
        </a:spcBef>
        <a:spcAft>
          <a:spcPct val="0"/>
        </a:spcAft>
        <a:defRPr sz="3000">
          <a:solidFill>
            <a:schemeClr val="bg2"/>
          </a:solidFill>
          <a:latin typeface="Georgia" pitchFamily="18" charset="0"/>
        </a:defRPr>
      </a:lvl2pPr>
      <a:lvl3pPr algn="l" rtl="0" eaLnBrk="1" fontAlgn="base" hangingPunct="1">
        <a:lnSpc>
          <a:spcPct val="105000"/>
        </a:lnSpc>
        <a:spcBef>
          <a:spcPct val="0"/>
        </a:spcBef>
        <a:spcAft>
          <a:spcPct val="0"/>
        </a:spcAft>
        <a:defRPr sz="3000">
          <a:solidFill>
            <a:schemeClr val="bg2"/>
          </a:solidFill>
          <a:latin typeface="Georgia" pitchFamily="18" charset="0"/>
        </a:defRPr>
      </a:lvl3pPr>
      <a:lvl4pPr algn="l" rtl="0" eaLnBrk="1" fontAlgn="base" hangingPunct="1">
        <a:lnSpc>
          <a:spcPct val="105000"/>
        </a:lnSpc>
        <a:spcBef>
          <a:spcPct val="0"/>
        </a:spcBef>
        <a:spcAft>
          <a:spcPct val="0"/>
        </a:spcAft>
        <a:defRPr sz="3000">
          <a:solidFill>
            <a:schemeClr val="bg2"/>
          </a:solidFill>
          <a:latin typeface="Georgia" pitchFamily="18" charset="0"/>
        </a:defRPr>
      </a:lvl4pPr>
      <a:lvl5pPr algn="l" rtl="0" eaLnBrk="1" fontAlgn="base" hangingPunct="1">
        <a:lnSpc>
          <a:spcPct val="105000"/>
        </a:lnSpc>
        <a:spcBef>
          <a:spcPct val="0"/>
        </a:spcBef>
        <a:spcAft>
          <a:spcPct val="0"/>
        </a:spcAft>
        <a:defRPr sz="3000">
          <a:solidFill>
            <a:schemeClr val="bg2"/>
          </a:solidFill>
          <a:latin typeface="Georgia" pitchFamily="18" charset="0"/>
        </a:defRPr>
      </a:lvl5pPr>
      <a:lvl6pPr marL="457200" algn="l" rtl="0" eaLnBrk="1" fontAlgn="base" hangingPunct="1">
        <a:lnSpc>
          <a:spcPct val="105000"/>
        </a:lnSpc>
        <a:spcBef>
          <a:spcPct val="0"/>
        </a:spcBef>
        <a:spcAft>
          <a:spcPct val="0"/>
        </a:spcAft>
        <a:defRPr sz="3200">
          <a:solidFill>
            <a:schemeClr val="tx2"/>
          </a:solidFill>
          <a:latin typeface="Georgia" pitchFamily="18" charset="0"/>
        </a:defRPr>
      </a:lvl6pPr>
      <a:lvl7pPr marL="914400" algn="l" rtl="0" eaLnBrk="1" fontAlgn="base" hangingPunct="1">
        <a:lnSpc>
          <a:spcPct val="105000"/>
        </a:lnSpc>
        <a:spcBef>
          <a:spcPct val="0"/>
        </a:spcBef>
        <a:spcAft>
          <a:spcPct val="0"/>
        </a:spcAft>
        <a:defRPr sz="3200">
          <a:solidFill>
            <a:schemeClr val="tx2"/>
          </a:solidFill>
          <a:latin typeface="Georgia" pitchFamily="18" charset="0"/>
        </a:defRPr>
      </a:lvl7pPr>
      <a:lvl8pPr marL="1371600" algn="l" rtl="0" eaLnBrk="1" fontAlgn="base" hangingPunct="1">
        <a:lnSpc>
          <a:spcPct val="105000"/>
        </a:lnSpc>
        <a:spcBef>
          <a:spcPct val="0"/>
        </a:spcBef>
        <a:spcAft>
          <a:spcPct val="0"/>
        </a:spcAft>
        <a:defRPr sz="3200">
          <a:solidFill>
            <a:schemeClr val="tx2"/>
          </a:solidFill>
          <a:latin typeface="Georgia" pitchFamily="18" charset="0"/>
        </a:defRPr>
      </a:lvl8pPr>
      <a:lvl9pPr marL="1828800" algn="l" rtl="0" eaLnBrk="1" fontAlgn="base" hangingPunct="1">
        <a:lnSpc>
          <a:spcPct val="105000"/>
        </a:lnSpc>
        <a:spcBef>
          <a:spcPct val="0"/>
        </a:spcBef>
        <a:spcAft>
          <a:spcPct val="0"/>
        </a:spcAft>
        <a:defRPr sz="3200">
          <a:solidFill>
            <a:schemeClr val="tx2"/>
          </a:solidFill>
          <a:latin typeface="Georgia" pitchFamily="18" charset="0"/>
        </a:defRPr>
      </a:lvl9pPr>
    </p:titleStyle>
    <p:bodyStyle>
      <a:lvl1pPr marL="342900" indent="-342900" algn="l" rtl="0" eaLnBrk="1" fontAlgn="base" hangingPunct="1">
        <a:spcBef>
          <a:spcPct val="0"/>
        </a:spcBef>
        <a:spcAft>
          <a:spcPts val="1200"/>
        </a:spcAft>
        <a:buFont typeface="Wingdings" pitchFamily="2" charset="2"/>
        <a:buChar char="§"/>
        <a:defRPr sz="2200" kern="1200">
          <a:solidFill>
            <a:schemeClr val="tx1"/>
          </a:solidFill>
          <a:latin typeface="Verdana" pitchFamily="34" charset="0"/>
          <a:ea typeface="+mn-ea"/>
          <a:cs typeface="+mn-cs"/>
        </a:defRPr>
      </a:lvl1pPr>
      <a:lvl2pPr marL="687388" indent="-342900" algn="l" rtl="0" eaLnBrk="1" fontAlgn="base" hangingPunct="1">
        <a:spcBef>
          <a:spcPct val="0"/>
        </a:spcBef>
        <a:spcAft>
          <a:spcPts val="1200"/>
        </a:spcAft>
        <a:buFont typeface="Verdana" pitchFamily="34" charset="0"/>
        <a:buChar char="–"/>
        <a:defRPr sz="2000" b="0" i="0" u="none" kern="1200">
          <a:solidFill>
            <a:schemeClr val="tx1"/>
          </a:solidFill>
          <a:latin typeface="Verdana" pitchFamily="34" charset="0"/>
          <a:ea typeface="+mn-ea"/>
          <a:cs typeface="+mn-cs"/>
        </a:defRPr>
      </a:lvl2pPr>
      <a:lvl3pPr marL="914400" indent="-227013" algn="l" rtl="0" eaLnBrk="1" fontAlgn="base" hangingPunct="1">
        <a:spcBef>
          <a:spcPct val="0"/>
        </a:spcBef>
        <a:spcAft>
          <a:spcPts val="1200"/>
        </a:spcAft>
        <a:buFont typeface="Arial" charset="0"/>
        <a:buChar char="•"/>
        <a:defRPr kern="1200">
          <a:solidFill>
            <a:schemeClr val="tx1"/>
          </a:solidFill>
          <a:latin typeface="Verdana" pitchFamily="34" charset="0"/>
          <a:ea typeface="+mn-ea"/>
          <a:cs typeface="+mn-cs"/>
        </a:defRPr>
      </a:lvl3pPr>
      <a:lvl4pPr marL="1141413" indent="-227013"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4pPr>
      <a:lvl5pPr marL="1376363" indent="-234950"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34975" y="187325"/>
            <a:ext cx="8255000" cy="1108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36563" y="1371600"/>
            <a:ext cx="8255000" cy="5086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000">
                <a:solidFill>
                  <a:schemeClr val="tx1"/>
                </a:solidFill>
                <a:ea typeface="MS PGothic" pitchFamily="34" charset="-128"/>
                <a:cs typeface="+mn-cs"/>
              </a:defRPr>
            </a:lvl1pPr>
          </a:lstStyle>
          <a:p>
            <a:pPr>
              <a:defRPr/>
            </a:pPr>
            <a:fld id="{5053F438-A5A7-415D-8F6C-A50D19A84E1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29200085"/>
      </p:ext>
    </p:extLst>
  </p:cSld>
  <p:clrMap bg1="lt1" tx1="dk1" bg2="lt2" tx2="dk2" accent1="accent1" accent2="accent2" accent3="accent3" accent4="accent4" accent5="accent5" accent6="accent6" hlink="hlink" folHlink="folHlink"/>
  <p:sldLayoutIdLst>
    <p:sldLayoutId id="2147485196" r:id="rId1"/>
    <p:sldLayoutId id="2147485197" r:id="rId2"/>
    <p:sldLayoutId id="2147485198" r:id="rId3"/>
    <p:sldLayoutId id="2147485199" r:id="rId4"/>
    <p:sldLayoutId id="2147485200" r:id="rId5"/>
    <p:sldLayoutId id="2147485201" r:id="rId6"/>
    <p:sldLayoutId id="2147485202" r:id="rId7"/>
    <p:sldLayoutId id="2147485203" r:id="rId8"/>
    <p:sldLayoutId id="2147485204" r:id="rId9"/>
    <p:sldLayoutId id="2147485205" r:id="rId10"/>
    <p:sldLayoutId id="2147485206" r:id="rId11"/>
  </p:sldLayoutIdLst>
  <p:timing>
    <p:tnLst>
      <p:par>
        <p:cTn id="1" dur="indefinite" restart="never" nodeType="tmRoot"/>
      </p:par>
    </p:tnLst>
  </p:timing>
  <p:hf hdr="0" ftr="0" dt="0"/>
  <p:txStyles>
    <p:titleStyle>
      <a:lvl1pPr algn="l" rtl="0" eaLnBrk="0" fontAlgn="base" hangingPunct="0">
        <a:lnSpc>
          <a:spcPct val="105000"/>
        </a:lnSpc>
        <a:spcBef>
          <a:spcPct val="0"/>
        </a:spcBef>
        <a:spcAft>
          <a:spcPct val="0"/>
        </a:spcAft>
        <a:defRPr sz="3200">
          <a:solidFill>
            <a:srgbClr val="BB0826"/>
          </a:solidFill>
          <a:latin typeface="+mj-lt"/>
          <a:ea typeface="ＭＳ Ｐゴシック"/>
          <a:cs typeface="ＭＳ Ｐゴシック"/>
        </a:defRPr>
      </a:lvl1pPr>
      <a:lvl2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2pPr>
      <a:lvl3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3pPr>
      <a:lvl4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4pPr>
      <a:lvl5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5pPr>
      <a:lvl6pPr marL="4572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6pPr>
      <a:lvl7pPr marL="9144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7pPr>
      <a:lvl8pPr marL="13716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8pPr>
      <a:lvl9pPr marL="18288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9pPr>
    </p:titleStyle>
    <p:bodyStyle>
      <a:lvl1pPr marL="285750" indent="-285750" algn="l" rtl="0" eaLnBrk="0" fontAlgn="base" hangingPunct="0">
        <a:lnSpc>
          <a:spcPct val="120000"/>
        </a:lnSpc>
        <a:spcBef>
          <a:spcPct val="20000"/>
        </a:spcBef>
        <a:spcAft>
          <a:spcPct val="0"/>
        </a:spcAft>
        <a:buFont typeface="Wingdings" pitchFamily="2" charset="2"/>
        <a:buChar char="§"/>
        <a:defRPr sz="2400">
          <a:solidFill>
            <a:srgbClr val="000000"/>
          </a:solidFill>
          <a:latin typeface="+mn-lt"/>
          <a:ea typeface="+mn-ea"/>
          <a:cs typeface="ヒラギノ角ゴ Pro W3"/>
        </a:defRPr>
      </a:lvl1pPr>
      <a:lvl2pPr marL="628650" indent="-225425" algn="l" rtl="0" eaLnBrk="0" fontAlgn="base" hangingPunct="0">
        <a:lnSpc>
          <a:spcPct val="120000"/>
        </a:lnSpc>
        <a:spcBef>
          <a:spcPct val="20000"/>
        </a:spcBef>
        <a:spcAft>
          <a:spcPct val="0"/>
        </a:spcAft>
        <a:buFont typeface="Wingdings" pitchFamily="2" charset="2"/>
        <a:buChar char="§"/>
        <a:defRPr sz="2000">
          <a:solidFill>
            <a:srgbClr val="000000"/>
          </a:solidFill>
          <a:latin typeface="+mn-lt"/>
          <a:ea typeface="+mn-ea"/>
          <a:cs typeface="ヒラギノ角ゴ Pro W3"/>
        </a:defRPr>
      </a:lvl2pPr>
      <a:lvl3pPr marL="981075" indent="-233363" algn="l" rtl="0" eaLnBrk="0" fontAlgn="base" hangingPunct="0">
        <a:lnSpc>
          <a:spcPct val="120000"/>
        </a:lnSpc>
        <a:spcBef>
          <a:spcPct val="20000"/>
        </a:spcBef>
        <a:spcAft>
          <a:spcPct val="0"/>
        </a:spcAft>
        <a:buFont typeface="Wingdings" pitchFamily="2" charset="2"/>
        <a:buChar char="§"/>
        <a:defRPr>
          <a:solidFill>
            <a:srgbClr val="000000"/>
          </a:solidFill>
          <a:latin typeface="+mn-lt"/>
          <a:ea typeface="+mn-ea"/>
          <a:cs typeface="ヒラギノ角ゴ Pro W3"/>
        </a:defRPr>
      </a:lvl3pPr>
      <a:lvl4pPr marL="1266825" indent="-171450" algn="l" rtl="0" eaLnBrk="0" fontAlgn="base" hangingPunct="0">
        <a:lnSpc>
          <a:spcPct val="120000"/>
        </a:lnSpc>
        <a:spcBef>
          <a:spcPct val="20000"/>
        </a:spcBef>
        <a:spcAft>
          <a:spcPct val="0"/>
        </a:spcAft>
        <a:buFont typeface="Wingdings" pitchFamily="2" charset="2"/>
        <a:buChar char="§"/>
        <a:defRPr sz="1600">
          <a:solidFill>
            <a:srgbClr val="000000"/>
          </a:solidFill>
          <a:latin typeface="+mn-lt"/>
          <a:ea typeface="+mn-ea"/>
          <a:cs typeface="ヒラギノ角ゴ Pro W3"/>
        </a:defRPr>
      </a:lvl4pPr>
      <a:lvl5pPr marL="1554163" indent="-173038" algn="l" rtl="0" eaLnBrk="0" fontAlgn="base" hangingPunct="0">
        <a:lnSpc>
          <a:spcPct val="120000"/>
        </a:lnSpc>
        <a:spcBef>
          <a:spcPct val="20000"/>
        </a:spcBef>
        <a:spcAft>
          <a:spcPct val="0"/>
        </a:spcAft>
        <a:buFont typeface="Wingdings" pitchFamily="2" charset="2"/>
        <a:buChar char="§"/>
        <a:defRPr sz="1400">
          <a:solidFill>
            <a:srgbClr val="000000"/>
          </a:solidFill>
          <a:latin typeface="+mn-lt"/>
          <a:ea typeface="+mn-ea"/>
          <a:cs typeface="ヒラギノ角ゴ Pro W3"/>
        </a:defRPr>
      </a:lvl5pPr>
      <a:lvl6pPr marL="20113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6pPr>
      <a:lvl7pPr marL="24685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7pPr>
      <a:lvl8pPr marL="29257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8pPr>
      <a:lvl9pPr marL="33829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34975" y="187325"/>
            <a:ext cx="8255000" cy="1108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36563" y="1371600"/>
            <a:ext cx="8255000" cy="5086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000">
                <a:solidFill>
                  <a:schemeClr val="tx1"/>
                </a:solidFill>
                <a:ea typeface="MS PGothic" pitchFamily="34" charset="-128"/>
                <a:cs typeface="+mn-cs"/>
              </a:defRPr>
            </a:lvl1pPr>
          </a:lstStyle>
          <a:p>
            <a:pPr>
              <a:defRPr/>
            </a:pPr>
            <a:fld id="{5053F438-A5A7-415D-8F6C-A50D19A84E1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56540799"/>
      </p:ext>
    </p:extLst>
  </p:cSld>
  <p:clrMap bg1="lt1" tx1="dk1" bg2="lt2" tx2="dk2" accent1="accent1" accent2="accent2" accent3="accent3" accent4="accent4" accent5="accent5" accent6="accent6" hlink="hlink" folHlink="folHlink"/>
  <p:sldLayoutIdLst>
    <p:sldLayoutId id="2147485208" r:id="rId1"/>
    <p:sldLayoutId id="2147485209" r:id="rId2"/>
    <p:sldLayoutId id="2147485210" r:id="rId3"/>
    <p:sldLayoutId id="2147485211" r:id="rId4"/>
    <p:sldLayoutId id="2147485212" r:id="rId5"/>
    <p:sldLayoutId id="2147485213" r:id="rId6"/>
    <p:sldLayoutId id="2147485214" r:id="rId7"/>
    <p:sldLayoutId id="2147485215" r:id="rId8"/>
    <p:sldLayoutId id="2147485216" r:id="rId9"/>
    <p:sldLayoutId id="2147485217" r:id="rId10"/>
    <p:sldLayoutId id="2147485218" r:id="rId11"/>
  </p:sldLayoutIdLst>
  <p:timing>
    <p:tnLst>
      <p:par>
        <p:cTn id="1" dur="indefinite" restart="never" nodeType="tmRoot"/>
      </p:par>
    </p:tnLst>
  </p:timing>
  <p:hf hdr="0" ftr="0" dt="0"/>
  <p:txStyles>
    <p:titleStyle>
      <a:lvl1pPr algn="l" rtl="0" eaLnBrk="0" fontAlgn="base" hangingPunct="0">
        <a:lnSpc>
          <a:spcPct val="105000"/>
        </a:lnSpc>
        <a:spcBef>
          <a:spcPct val="0"/>
        </a:spcBef>
        <a:spcAft>
          <a:spcPct val="0"/>
        </a:spcAft>
        <a:defRPr sz="3200">
          <a:solidFill>
            <a:srgbClr val="BB0826"/>
          </a:solidFill>
          <a:latin typeface="+mj-lt"/>
          <a:ea typeface="ＭＳ Ｐゴシック"/>
          <a:cs typeface="ＭＳ Ｐゴシック"/>
        </a:defRPr>
      </a:lvl1pPr>
      <a:lvl2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2pPr>
      <a:lvl3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3pPr>
      <a:lvl4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4pPr>
      <a:lvl5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5pPr>
      <a:lvl6pPr marL="4572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6pPr>
      <a:lvl7pPr marL="9144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7pPr>
      <a:lvl8pPr marL="13716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8pPr>
      <a:lvl9pPr marL="18288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9pPr>
    </p:titleStyle>
    <p:bodyStyle>
      <a:lvl1pPr marL="285750" indent="-285750" algn="l" rtl="0" eaLnBrk="0" fontAlgn="base" hangingPunct="0">
        <a:lnSpc>
          <a:spcPct val="120000"/>
        </a:lnSpc>
        <a:spcBef>
          <a:spcPct val="20000"/>
        </a:spcBef>
        <a:spcAft>
          <a:spcPct val="0"/>
        </a:spcAft>
        <a:buFont typeface="Wingdings" pitchFamily="2" charset="2"/>
        <a:buChar char="§"/>
        <a:defRPr sz="2400">
          <a:solidFill>
            <a:srgbClr val="000000"/>
          </a:solidFill>
          <a:latin typeface="+mn-lt"/>
          <a:ea typeface="+mn-ea"/>
          <a:cs typeface="ヒラギノ角ゴ Pro W3"/>
        </a:defRPr>
      </a:lvl1pPr>
      <a:lvl2pPr marL="628650" indent="-225425" algn="l" rtl="0" eaLnBrk="0" fontAlgn="base" hangingPunct="0">
        <a:lnSpc>
          <a:spcPct val="120000"/>
        </a:lnSpc>
        <a:spcBef>
          <a:spcPct val="20000"/>
        </a:spcBef>
        <a:spcAft>
          <a:spcPct val="0"/>
        </a:spcAft>
        <a:buFont typeface="Wingdings" pitchFamily="2" charset="2"/>
        <a:buChar char="§"/>
        <a:defRPr sz="2000">
          <a:solidFill>
            <a:srgbClr val="000000"/>
          </a:solidFill>
          <a:latin typeface="+mn-lt"/>
          <a:ea typeface="+mn-ea"/>
          <a:cs typeface="ヒラギノ角ゴ Pro W3"/>
        </a:defRPr>
      </a:lvl2pPr>
      <a:lvl3pPr marL="981075" indent="-233363" algn="l" rtl="0" eaLnBrk="0" fontAlgn="base" hangingPunct="0">
        <a:lnSpc>
          <a:spcPct val="120000"/>
        </a:lnSpc>
        <a:spcBef>
          <a:spcPct val="20000"/>
        </a:spcBef>
        <a:spcAft>
          <a:spcPct val="0"/>
        </a:spcAft>
        <a:buFont typeface="Wingdings" pitchFamily="2" charset="2"/>
        <a:buChar char="§"/>
        <a:defRPr>
          <a:solidFill>
            <a:srgbClr val="000000"/>
          </a:solidFill>
          <a:latin typeface="+mn-lt"/>
          <a:ea typeface="+mn-ea"/>
          <a:cs typeface="ヒラギノ角ゴ Pro W3"/>
        </a:defRPr>
      </a:lvl3pPr>
      <a:lvl4pPr marL="1266825" indent="-171450" algn="l" rtl="0" eaLnBrk="0" fontAlgn="base" hangingPunct="0">
        <a:lnSpc>
          <a:spcPct val="120000"/>
        </a:lnSpc>
        <a:spcBef>
          <a:spcPct val="20000"/>
        </a:spcBef>
        <a:spcAft>
          <a:spcPct val="0"/>
        </a:spcAft>
        <a:buFont typeface="Wingdings" pitchFamily="2" charset="2"/>
        <a:buChar char="§"/>
        <a:defRPr sz="1600">
          <a:solidFill>
            <a:srgbClr val="000000"/>
          </a:solidFill>
          <a:latin typeface="+mn-lt"/>
          <a:ea typeface="+mn-ea"/>
          <a:cs typeface="ヒラギノ角ゴ Pro W3"/>
        </a:defRPr>
      </a:lvl4pPr>
      <a:lvl5pPr marL="1554163" indent="-173038" algn="l" rtl="0" eaLnBrk="0" fontAlgn="base" hangingPunct="0">
        <a:lnSpc>
          <a:spcPct val="120000"/>
        </a:lnSpc>
        <a:spcBef>
          <a:spcPct val="20000"/>
        </a:spcBef>
        <a:spcAft>
          <a:spcPct val="0"/>
        </a:spcAft>
        <a:buFont typeface="Wingdings" pitchFamily="2" charset="2"/>
        <a:buChar char="§"/>
        <a:defRPr sz="1400">
          <a:solidFill>
            <a:srgbClr val="000000"/>
          </a:solidFill>
          <a:latin typeface="+mn-lt"/>
          <a:ea typeface="+mn-ea"/>
          <a:cs typeface="ヒラギノ角ゴ Pro W3"/>
        </a:defRPr>
      </a:lvl5pPr>
      <a:lvl6pPr marL="20113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6pPr>
      <a:lvl7pPr marL="24685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7pPr>
      <a:lvl8pPr marL="29257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8pPr>
      <a:lvl9pPr marL="33829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34975" y="187325"/>
            <a:ext cx="8255000" cy="1108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36563" y="1371600"/>
            <a:ext cx="8255000" cy="5086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000">
                <a:solidFill>
                  <a:schemeClr val="tx1"/>
                </a:solidFill>
                <a:ea typeface="MS PGothic" pitchFamily="34" charset="-128"/>
                <a:cs typeface="+mn-cs"/>
              </a:defRPr>
            </a:lvl1pPr>
          </a:lstStyle>
          <a:p>
            <a:pPr>
              <a:defRPr/>
            </a:pPr>
            <a:fld id="{5053F438-A5A7-415D-8F6C-A50D19A84E1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56144926"/>
      </p:ext>
    </p:extLst>
  </p:cSld>
  <p:clrMap bg1="lt1" tx1="dk1" bg2="lt2" tx2="dk2" accent1="accent1" accent2="accent2" accent3="accent3" accent4="accent4" accent5="accent5" accent6="accent6" hlink="hlink" folHlink="folHlink"/>
  <p:sldLayoutIdLst>
    <p:sldLayoutId id="2147485220" r:id="rId1"/>
    <p:sldLayoutId id="2147485221" r:id="rId2"/>
    <p:sldLayoutId id="2147485222" r:id="rId3"/>
    <p:sldLayoutId id="2147485223" r:id="rId4"/>
    <p:sldLayoutId id="2147485224" r:id="rId5"/>
    <p:sldLayoutId id="2147485225" r:id="rId6"/>
    <p:sldLayoutId id="2147485226" r:id="rId7"/>
    <p:sldLayoutId id="2147485227" r:id="rId8"/>
    <p:sldLayoutId id="2147485228" r:id="rId9"/>
    <p:sldLayoutId id="2147485229" r:id="rId10"/>
    <p:sldLayoutId id="2147485230" r:id="rId11"/>
  </p:sldLayoutIdLst>
  <p:timing>
    <p:tnLst>
      <p:par>
        <p:cTn id="1" dur="indefinite" restart="never" nodeType="tmRoot"/>
      </p:par>
    </p:tnLst>
  </p:timing>
  <p:hf hdr="0" ftr="0" dt="0"/>
  <p:txStyles>
    <p:titleStyle>
      <a:lvl1pPr algn="l" rtl="0" eaLnBrk="0" fontAlgn="base" hangingPunct="0">
        <a:lnSpc>
          <a:spcPct val="105000"/>
        </a:lnSpc>
        <a:spcBef>
          <a:spcPct val="0"/>
        </a:spcBef>
        <a:spcAft>
          <a:spcPct val="0"/>
        </a:spcAft>
        <a:defRPr sz="3200">
          <a:solidFill>
            <a:srgbClr val="BB0826"/>
          </a:solidFill>
          <a:latin typeface="+mj-lt"/>
          <a:ea typeface="ＭＳ Ｐゴシック"/>
          <a:cs typeface="ＭＳ Ｐゴシック"/>
        </a:defRPr>
      </a:lvl1pPr>
      <a:lvl2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2pPr>
      <a:lvl3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3pPr>
      <a:lvl4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4pPr>
      <a:lvl5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5pPr>
      <a:lvl6pPr marL="4572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6pPr>
      <a:lvl7pPr marL="9144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7pPr>
      <a:lvl8pPr marL="13716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8pPr>
      <a:lvl9pPr marL="18288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9pPr>
    </p:titleStyle>
    <p:bodyStyle>
      <a:lvl1pPr marL="285750" indent="-285750" algn="l" rtl="0" eaLnBrk="0" fontAlgn="base" hangingPunct="0">
        <a:lnSpc>
          <a:spcPct val="120000"/>
        </a:lnSpc>
        <a:spcBef>
          <a:spcPct val="20000"/>
        </a:spcBef>
        <a:spcAft>
          <a:spcPct val="0"/>
        </a:spcAft>
        <a:buFont typeface="Wingdings" pitchFamily="2" charset="2"/>
        <a:buChar char="§"/>
        <a:defRPr sz="2400">
          <a:solidFill>
            <a:srgbClr val="000000"/>
          </a:solidFill>
          <a:latin typeface="+mn-lt"/>
          <a:ea typeface="+mn-ea"/>
          <a:cs typeface="ヒラギノ角ゴ Pro W3"/>
        </a:defRPr>
      </a:lvl1pPr>
      <a:lvl2pPr marL="628650" indent="-225425" algn="l" rtl="0" eaLnBrk="0" fontAlgn="base" hangingPunct="0">
        <a:lnSpc>
          <a:spcPct val="120000"/>
        </a:lnSpc>
        <a:spcBef>
          <a:spcPct val="20000"/>
        </a:spcBef>
        <a:spcAft>
          <a:spcPct val="0"/>
        </a:spcAft>
        <a:buFont typeface="Wingdings" pitchFamily="2" charset="2"/>
        <a:buChar char="§"/>
        <a:defRPr sz="2000">
          <a:solidFill>
            <a:srgbClr val="000000"/>
          </a:solidFill>
          <a:latin typeface="+mn-lt"/>
          <a:ea typeface="+mn-ea"/>
          <a:cs typeface="ヒラギノ角ゴ Pro W3"/>
        </a:defRPr>
      </a:lvl2pPr>
      <a:lvl3pPr marL="981075" indent="-233363" algn="l" rtl="0" eaLnBrk="0" fontAlgn="base" hangingPunct="0">
        <a:lnSpc>
          <a:spcPct val="120000"/>
        </a:lnSpc>
        <a:spcBef>
          <a:spcPct val="20000"/>
        </a:spcBef>
        <a:spcAft>
          <a:spcPct val="0"/>
        </a:spcAft>
        <a:buFont typeface="Wingdings" pitchFamily="2" charset="2"/>
        <a:buChar char="§"/>
        <a:defRPr>
          <a:solidFill>
            <a:srgbClr val="000000"/>
          </a:solidFill>
          <a:latin typeface="+mn-lt"/>
          <a:ea typeface="+mn-ea"/>
          <a:cs typeface="ヒラギノ角ゴ Pro W3"/>
        </a:defRPr>
      </a:lvl3pPr>
      <a:lvl4pPr marL="1266825" indent="-171450" algn="l" rtl="0" eaLnBrk="0" fontAlgn="base" hangingPunct="0">
        <a:lnSpc>
          <a:spcPct val="120000"/>
        </a:lnSpc>
        <a:spcBef>
          <a:spcPct val="20000"/>
        </a:spcBef>
        <a:spcAft>
          <a:spcPct val="0"/>
        </a:spcAft>
        <a:buFont typeface="Wingdings" pitchFamily="2" charset="2"/>
        <a:buChar char="§"/>
        <a:defRPr sz="1600">
          <a:solidFill>
            <a:srgbClr val="000000"/>
          </a:solidFill>
          <a:latin typeface="+mn-lt"/>
          <a:ea typeface="+mn-ea"/>
          <a:cs typeface="ヒラギノ角ゴ Pro W3"/>
        </a:defRPr>
      </a:lvl4pPr>
      <a:lvl5pPr marL="1554163" indent="-173038" algn="l" rtl="0" eaLnBrk="0" fontAlgn="base" hangingPunct="0">
        <a:lnSpc>
          <a:spcPct val="120000"/>
        </a:lnSpc>
        <a:spcBef>
          <a:spcPct val="20000"/>
        </a:spcBef>
        <a:spcAft>
          <a:spcPct val="0"/>
        </a:spcAft>
        <a:buFont typeface="Wingdings" pitchFamily="2" charset="2"/>
        <a:buChar char="§"/>
        <a:defRPr sz="1400">
          <a:solidFill>
            <a:srgbClr val="000000"/>
          </a:solidFill>
          <a:latin typeface="+mn-lt"/>
          <a:ea typeface="+mn-ea"/>
          <a:cs typeface="ヒラギノ角ゴ Pro W3"/>
        </a:defRPr>
      </a:lvl5pPr>
      <a:lvl6pPr marL="20113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6pPr>
      <a:lvl7pPr marL="24685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7pPr>
      <a:lvl8pPr marL="29257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8pPr>
      <a:lvl9pPr marL="33829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custDataLst>
              <p:tags r:id="rId7"/>
            </p:custDataLst>
          </p:nvPr>
        </p:nvSpPr>
        <p:spPr bwMode="auto">
          <a:xfrm>
            <a:off x="547688" y="3206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custDataLst>
              <p:tags r:id="rId8"/>
            </p:custDataLst>
          </p:nvPr>
        </p:nvSpPr>
        <p:spPr bwMode="auto">
          <a:xfrm>
            <a:off x="547688" y="1651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340337089"/>
      </p:ext>
    </p:extLst>
  </p:cSld>
  <p:clrMap bg1="lt1" tx1="dk1" bg2="lt2" tx2="dk2" accent1="accent1" accent2="accent2" accent3="accent3" accent4="accent4" accent5="accent5" accent6="accent6" hlink="hlink" folHlink="folHlink"/>
  <p:sldLayoutIdLst>
    <p:sldLayoutId id="2147485232" r:id="rId1"/>
    <p:sldLayoutId id="2147485233" r:id="rId2"/>
    <p:sldLayoutId id="2147485234" r:id="rId3"/>
    <p:sldLayoutId id="2147485235" r:id="rId4"/>
    <p:sldLayoutId id="2147485236" r:id="rId5"/>
  </p:sldLayoutIdLst>
  <p:timing>
    <p:tnLst>
      <p:par>
        <p:cTn id="1" dur="indefinite" restart="never" nodeType="tmRoot"/>
      </p:par>
    </p:tnLst>
  </p:timing>
  <p:hf hdr="0" ftr="0" dt="0"/>
  <p:txStyles>
    <p:titleStyle>
      <a:lvl1pPr algn="l" rtl="0" eaLnBrk="1" fontAlgn="base" hangingPunct="1">
        <a:lnSpc>
          <a:spcPct val="105000"/>
        </a:lnSpc>
        <a:spcBef>
          <a:spcPct val="0"/>
        </a:spcBef>
        <a:spcAft>
          <a:spcPct val="0"/>
        </a:spcAft>
        <a:defRPr lang="en-US" sz="3000" b="0" i="0" u="none" kern="1200" dirty="0">
          <a:solidFill>
            <a:schemeClr val="bg2"/>
          </a:solidFill>
          <a:latin typeface="+mj-lt"/>
          <a:ea typeface="+mj-ea"/>
          <a:cs typeface="+mj-cs"/>
        </a:defRPr>
      </a:lvl1pPr>
      <a:lvl2pPr algn="l" rtl="0" eaLnBrk="1" fontAlgn="base" hangingPunct="1">
        <a:lnSpc>
          <a:spcPct val="105000"/>
        </a:lnSpc>
        <a:spcBef>
          <a:spcPct val="0"/>
        </a:spcBef>
        <a:spcAft>
          <a:spcPct val="0"/>
        </a:spcAft>
        <a:defRPr sz="3000">
          <a:solidFill>
            <a:schemeClr val="bg2"/>
          </a:solidFill>
          <a:latin typeface="Georgia" pitchFamily="18" charset="0"/>
        </a:defRPr>
      </a:lvl2pPr>
      <a:lvl3pPr algn="l" rtl="0" eaLnBrk="1" fontAlgn="base" hangingPunct="1">
        <a:lnSpc>
          <a:spcPct val="105000"/>
        </a:lnSpc>
        <a:spcBef>
          <a:spcPct val="0"/>
        </a:spcBef>
        <a:spcAft>
          <a:spcPct val="0"/>
        </a:spcAft>
        <a:defRPr sz="3000">
          <a:solidFill>
            <a:schemeClr val="bg2"/>
          </a:solidFill>
          <a:latin typeface="Georgia" pitchFamily="18" charset="0"/>
        </a:defRPr>
      </a:lvl3pPr>
      <a:lvl4pPr algn="l" rtl="0" eaLnBrk="1" fontAlgn="base" hangingPunct="1">
        <a:lnSpc>
          <a:spcPct val="105000"/>
        </a:lnSpc>
        <a:spcBef>
          <a:spcPct val="0"/>
        </a:spcBef>
        <a:spcAft>
          <a:spcPct val="0"/>
        </a:spcAft>
        <a:defRPr sz="3000">
          <a:solidFill>
            <a:schemeClr val="bg2"/>
          </a:solidFill>
          <a:latin typeface="Georgia" pitchFamily="18" charset="0"/>
        </a:defRPr>
      </a:lvl4pPr>
      <a:lvl5pPr algn="l" rtl="0" eaLnBrk="1" fontAlgn="base" hangingPunct="1">
        <a:lnSpc>
          <a:spcPct val="105000"/>
        </a:lnSpc>
        <a:spcBef>
          <a:spcPct val="0"/>
        </a:spcBef>
        <a:spcAft>
          <a:spcPct val="0"/>
        </a:spcAft>
        <a:defRPr sz="3000">
          <a:solidFill>
            <a:schemeClr val="bg2"/>
          </a:solidFill>
          <a:latin typeface="Georgia" pitchFamily="18" charset="0"/>
        </a:defRPr>
      </a:lvl5pPr>
      <a:lvl6pPr marL="457200" algn="l" rtl="0" eaLnBrk="1" fontAlgn="base" hangingPunct="1">
        <a:lnSpc>
          <a:spcPct val="105000"/>
        </a:lnSpc>
        <a:spcBef>
          <a:spcPct val="0"/>
        </a:spcBef>
        <a:spcAft>
          <a:spcPct val="0"/>
        </a:spcAft>
        <a:defRPr sz="3200">
          <a:solidFill>
            <a:schemeClr val="tx2"/>
          </a:solidFill>
          <a:latin typeface="Georgia" pitchFamily="18" charset="0"/>
        </a:defRPr>
      </a:lvl6pPr>
      <a:lvl7pPr marL="914400" algn="l" rtl="0" eaLnBrk="1" fontAlgn="base" hangingPunct="1">
        <a:lnSpc>
          <a:spcPct val="105000"/>
        </a:lnSpc>
        <a:spcBef>
          <a:spcPct val="0"/>
        </a:spcBef>
        <a:spcAft>
          <a:spcPct val="0"/>
        </a:spcAft>
        <a:defRPr sz="3200">
          <a:solidFill>
            <a:schemeClr val="tx2"/>
          </a:solidFill>
          <a:latin typeface="Georgia" pitchFamily="18" charset="0"/>
        </a:defRPr>
      </a:lvl7pPr>
      <a:lvl8pPr marL="1371600" algn="l" rtl="0" eaLnBrk="1" fontAlgn="base" hangingPunct="1">
        <a:lnSpc>
          <a:spcPct val="105000"/>
        </a:lnSpc>
        <a:spcBef>
          <a:spcPct val="0"/>
        </a:spcBef>
        <a:spcAft>
          <a:spcPct val="0"/>
        </a:spcAft>
        <a:defRPr sz="3200">
          <a:solidFill>
            <a:schemeClr val="tx2"/>
          </a:solidFill>
          <a:latin typeface="Georgia" pitchFamily="18" charset="0"/>
        </a:defRPr>
      </a:lvl8pPr>
      <a:lvl9pPr marL="1828800" algn="l" rtl="0" eaLnBrk="1" fontAlgn="base" hangingPunct="1">
        <a:lnSpc>
          <a:spcPct val="105000"/>
        </a:lnSpc>
        <a:spcBef>
          <a:spcPct val="0"/>
        </a:spcBef>
        <a:spcAft>
          <a:spcPct val="0"/>
        </a:spcAft>
        <a:defRPr sz="3200">
          <a:solidFill>
            <a:schemeClr val="tx2"/>
          </a:solidFill>
          <a:latin typeface="Georgia" pitchFamily="18" charset="0"/>
        </a:defRPr>
      </a:lvl9pPr>
    </p:titleStyle>
    <p:bodyStyle>
      <a:lvl1pPr marL="342900" indent="-342900" algn="l" rtl="0" eaLnBrk="1" fontAlgn="base" hangingPunct="1">
        <a:spcBef>
          <a:spcPct val="0"/>
        </a:spcBef>
        <a:spcAft>
          <a:spcPts val="1200"/>
        </a:spcAft>
        <a:buFont typeface="Wingdings" pitchFamily="2" charset="2"/>
        <a:buChar char="§"/>
        <a:defRPr sz="2200" kern="1200">
          <a:solidFill>
            <a:schemeClr val="tx1"/>
          </a:solidFill>
          <a:latin typeface="Verdana" pitchFamily="34" charset="0"/>
          <a:ea typeface="+mn-ea"/>
          <a:cs typeface="+mn-cs"/>
        </a:defRPr>
      </a:lvl1pPr>
      <a:lvl2pPr marL="687388" indent="-342900" algn="l" rtl="0" eaLnBrk="1" fontAlgn="base" hangingPunct="1">
        <a:spcBef>
          <a:spcPct val="0"/>
        </a:spcBef>
        <a:spcAft>
          <a:spcPts val="1200"/>
        </a:spcAft>
        <a:buFont typeface="Verdana" pitchFamily="34" charset="0"/>
        <a:buChar char="–"/>
        <a:defRPr sz="2000" b="0" i="0" u="none" kern="1200">
          <a:solidFill>
            <a:schemeClr val="tx1"/>
          </a:solidFill>
          <a:latin typeface="Verdana" pitchFamily="34" charset="0"/>
          <a:ea typeface="+mn-ea"/>
          <a:cs typeface="+mn-cs"/>
        </a:defRPr>
      </a:lvl2pPr>
      <a:lvl3pPr marL="914400" indent="-227013" algn="l" rtl="0" eaLnBrk="1" fontAlgn="base" hangingPunct="1">
        <a:spcBef>
          <a:spcPct val="0"/>
        </a:spcBef>
        <a:spcAft>
          <a:spcPts val="1200"/>
        </a:spcAft>
        <a:buFont typeface="Arial" charset="0"/>
        <a:buChar char="•"/>
        <a:defRPr kern="1200">
          <a:solidFill>
            <a:schemeClr val="tx1"/>
          </a:solidFill>
          <a:latin typeface="Verdana" pitchFamily="34" charset="0"/>
          <a:ea typeface="+mn-ea"/>
          <a:cs typeface="+mn-cs"/>
        </a:defRPr>
      </a:lvl3pPr>
      <a:lvl4pPr marL="1141413" indent="-227013"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4pPr>
      <a:lvl5pPr marL="1376363" indent="-234950"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custDataLst>
              <p:tags r:id="rId7"/>
            </p:custDataLst>
          </p:nvPr>
        </p:nvSpPr>
        <p:spPr bwMode="auto">
          <a:xfrm>
            <a:off x="547688" y="3206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custDataLst>
              <p:tags r:id="rId8"/>
            </p:custDataLst>
          </p:nvPr>
        </p:nvSpPr>
        <p:spPr bwMode="auto">
          <a:xfrm>
            <a:off x="547688" y="1651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097068219"/>
      </p:ext>
    </p:extLst>
  </p:cSld>
  <p:clrMap bg1="lt1" tx1="dk1" bg2="lt2" tx2="dk2" accent1="accent1" accent2="accent2" accent3="accent3" accent4="accent4" accent5="accent5" accent6="accent6" hlink="hlink" folHlink="folHlink"/>
  <p:sldLayoutIdLst>
    <p:sldLayoutId id="2147485244" r:id="rId1"/>
    <p:sldLayoutId id="2147485245" r:id="rId2"/>
    <p:sldLayoutId id="2147485246" r:id="rId3"/>
    <p:sldLayoutId id="2147485247" r:id="rId4"/>
    <p:sldLayoutId id="2147485248" r:id="rId5"/>
  </p:sldLayoutIdLst>
  <p:timing>
    <p:tnLst>
      <p:par>
        <p:cTn id="1" dur="indefinite" restart="never" nodeType="tmRoot"/>
      </p:par>
    </p:tnLst>
  </p:timing>
  <p:hf hdr="0" ftr="0" dt="0"/>
  <p:txStyles>
    <p:titleStyle>
      <a:lvl1pPr algn="l" rtl="0" eaLnBrk="1" fontAlgn="base" hangingPunct="1">
        <a:lnSpc>
          <a:spcPct val="105000"/>
        </a:lnSpc>
        <a:spcBef>
          <a:spcPct val="0"/>
        </a:spcBef>
        <a:spcAft>
          <a:spcPct val="0"/>
        </a:spcAft>
        <a:defRPr lang="en-US" sz="3000" b="0" i="0" u="none" kern="1200" dirty="0">
          <a:solidFill>
            <a:schemeClr val="bg2"/>
          </a:solidFill>
          <a:latin typeface="+mj-lt"/>
          <a:ea typeface="+mj-ea"/>
          <a:cs typeface="+mj-cs"/>
        </a:defRPr>
      </a:lvl1pPr>
      <a:lvl2pPr algn="l" rtl="0" eaLnBrk="1" fontAlgn="base" hangingPunct="1">
        <a:lnSpc>
          <a:spcPct val="105000"/>
        </a:lnSpc>
        <a:spcBef>
          <a:spcPct val="0"/>
        </a:spcBef>
        <a:spcAft>
          <a:spcPct val="0"/>
        </a:spcAft>
        <a:defRPr sz="3000">
          <a:solidFill>
            <a:schemeClr val="bg2"/>
          </a:solidFill>
          <a:latin typeface="Georgia" pitchFamily="18" charset="0"/>
        </a:defRPr>
      </a:lvl2pPr>
      <a:lvl3pPr algn="l" rtl="0" eaLnBrk="1" fontAlgn="base" hangingPunct="1">
        <a:lnSpc>
          <a:spcPct val="105000"/>
        </a:lnSpc>
        <a:spcBef>
          <a:spcPct val="0"/>
        </a:spcBef>
        <a:spcAft>
          <a:spcPct val="0"/>
        </a:spcAft>
        <a:defRPr sz="3000">
          <a:solidFill>
            <a:schemeClr val="bg2"/>
          </a:solidFill>
          <a:latin typeface="Georgia" pitchFamily="18" charset="0"/>
        </a:defRPr>
      </a:lvl3pPr>
      <a:lvl4pPr algn="l" rtl="0" eaLnBrk="1" fontAlgn="base" hangingPunct="1">
        <a:lnSpc>
          <a:spcPct val="105000"/>
        </a:lnSpc>
        <a:spcBef>
          <a:spcPct val="0"/>
        </a:spcBef>
        <a:spcAft>
          <a:spcPct val="0"/>
        </a:spcAft>
        <a:defRPr sz="3000">
          <a:solidFill>
            <a:schemeClr val="bg2"/>
          </a:solidFill>
          <a:latin typeface="Georgia" pitchFamily="18" charset="0"/>
        </a:defRPr>
      </a:lvl4pPr>
      <a:lvl5pPr algn="l" rtl="0" eaLnBrk="1" fontAlgn="base" hangingPunct="1">
        <a:lnSpc>
          <a:spcPct val="105000"/>
        </a:lnSpc>
        <a:spcBef>
          <a:spcPct val="0"/>
        </a:spcBef>
        <a:spcAft>
          <a:spcPct val="0"/>
        </a:spcAft>
        <a:defRPr sz="3000">
          <a:solidFill>
            <a:schemeClr val="bg2"/>
          </a:solidFill>
          <a:latin typeface="Georgia" pitchFamily="18" charset="0"/>
        </a:defRPr>
      </a:lvl5pPr>
      <a:lvl6pPr marL="457200" algn="l" rtl="0" eaLnBrk="1" fontAlgn="base" hangingPunct="1">
        <a:lnSpc>
          <a:spcPct val="105000"/>
        </a:lnSpc>
        <a:spcBef>
          <a:spcPct val="0"/>
        </a:spcBef>
        <a:spcAft>
          <a:spcPct val="0"/>
        </a:spcAft>
        <a:defRPr sz="3200">
          <a:solidFill>
            <a:schemeClr val="tx2"/>
          </a:solidFill>
          <a:latin typeface="Georgia" pitchFamily="18" charset="0"/>
        </a:defRPr>
      </a:lvl6pPr>
      <a:lvl7pPr marL="914400" algn="l" rtl="0" eaLnBrk="1" fontAlgn="base" hangingPunct="1">
        <a:lnSpc>
          <a:spcPct val="105000"/>
        </a:lnSpc>
        <a:spcBef>
          <a:spcPct val="0"/>
        </a:spcBef>
        <a:spcAft>
          <a:spcPct val="0"/>
        </a:spcAft>
        <a:defRPr sz="3200">
          <a:solidFill>
            <a:schemeClr val="tx2"/>
          </a:solidFill>
          <a:latin typeface="Georgia" pitchFamily="18" charset="0"/>
        </a:defRPr>
      </a:lvl7pPr>
      <a:lvl8pPr marL="1371600" algn="l" rtl="0" eaLnBrk="1" fontAlgn="base" hangingPunct="1">
        <a:lnSpc>
          <a:spcPct val="105000"/>
        </a:lnSpc>
        <a:spcBef>
          <a:spcPct val="0"/>
        </a:spcBef>
        <a:spcAft>
          <a:spcPct val="0"/>
        </a:spcAft>
        <a:defRPr sz="3200">
          <a:solidFill>
            <a:schemeClr val="tx2"/>
          </a:solidFill>
          <a:latin typeface="Georgia" pitchFamily="18" charset="0"/>
        </a:defRPr>
      </a:lvl8pPr>
      <a:lvl9pPr marL="1828800" algn="l" rtl="0" eaLnBrk="1" fontAlgn="base" hangingPunct="1">
        <a:lnSpc>
          <a:spcPct val="105000"/>
        </a:lnSpc>
        <a:spcBef>
          <a:spcPct val="0"/>
        </a:spcBef>
        <a:spcAft>
          <a:spcPct val="0"/>
        </a:spcAft>
        <a:defRPr sz="3200">
          <a:solidFill>
            <a:schemeClr val="tx2"/>
          </a:solidFill>
          <a:latin typeface="Georgia" pitchFamily="18" charset="0"/>
        </a:defRPr>
      </a:lvl9pPr>
    </p:titleStyle>
    <p:bodyStyle>
      <a:lvl1pPr marL="342900" indent="-342900" algn="l" rtl="0" eaLnBrk="1" fontAlgn="base" hangingPunct="1">
        <a:spcBef>
          <a:spcPct val="0"/>
        </a:spcBef>
        <a:spcAft>
          <a:spcPts val="1200"/>
        </a:spcAft>
        <a:buFont typeface="Wingdings" pitchFamily="2" charset="2"/>
        <a:buChar char="§"/>
        <a:defRPr sz="2200" kern="1200">
          <a:solidFill>
            <a:schemeClr val="tx1"/>
          </a:solidFill>
          <a:latin typeface="Verdana" pitchFamily="34" charset="0"/>
          <a:ea typeface="+mn-ea"/>
          <a:cs typeface="+mn-cs"/>
        </a:defRPr>
      </a:lvl1pPr>
      <a:lvl2pPr marL="687388" indent="-342900" algn="l" rtl="0" eaLnBrk="1" fontAlgn="base" hangingPunct="1">
        <a:spcBef>
          <a:spcPct val="0"/>
        </a:spcBef>
        <a:spcAft>
          <a:spcPts val="1200"/>
        </a:spcAft>
        <a:buFont typeface="Verdana" pitchFamily="34" charset="0"/>
        <a:buChar char="–"/>
        <a:defRPr sz="2000" b="0" i="0" u="none" kern="1200">
          <a:solidFill>
            <a:schemeClr val="tx1"/>
          </a:solidFill>
          <a:latin typeface="Verdana" pitchFamily="34" charset="0"/>
          <a:ea typeface="+mn-ea"/>
          <a:cs typeface="+mn-cs"/>
        </a:defRPr>
      </a:lvl2pPr>
      <a:lvl3pPr marL="914400" indent="-227013" algn="l" rtl="0" eaLnBrk="1" fontAlgn="base" hangingPunct="1">
        <a:spcBef>
          <a:spcPct val="0"/>
        </a:spcBef>
        <a:spcAft>
          <a:spcPts val="1200"/>
        </a:spcAft>
        <a:buFont typeface="Arial" charset="0"/>
        <a:buChar char="•"/>
        <a:defRPr kern="1200">
          <a:solidFill>
            <a:schemeClr val="tx1"/>
          </a:solidFill>
          <a:latin typeface="Verdana" pitchFamily="34" charset="0"/>
          <a:ea typeface="+mn-ea"/>
          <a:cs typeface="+mn-cs"/>
        </a:defRPr>
      </a:lvl3pPr>
      <a:lvl4pPr marL="1141413" indent="-227013"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4pPr>
      <a:lvl5pPr marL="1376363" indent="-234950"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custDataLst>
              <p:tags r:id="rId7"/>
            </p:custDataLst>
          </p:nvPr>
        </p:nvSpPr>
        <p:spPr bwMode="auto">
          <a:xfrm>
            <a:off x="547688" y="3206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custDataLst>
              <p:tags r:id="rId8"/>
            </p:custDataLst>
          </p:nvPr>
        </p:nvSpPr>
        <p:spPr bwMode="auto">
          <a:xfrm>
            <a:off x="547688" y="1651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306675325"/>
      </p:ext>
    </p:extLst>
  </p:cSld>
  <p:clrMap bg1="lt1" tx1="dk1" bg2="lt2" tx2="dk2" accent1="accent1" accent2="accent2" accent3="accent3" accent4="accent4" accent5="accent5" accent6="accent6" hlink="hlink" folHlink="folHlink"/>
  <p:sldLayoutIdLst>
    <p:sldLayoutId id="2147485250" r:id="rId1"/>
    <p:sldLayoutId id="2147485251" r:id="rId2"/>
    <p:sldLayoutId id="2147485252" r:id="rId3"/>
    <p:sldLayoutId id="2147485253" r:id="rId4"/>
    <p:sldLayoutId id="2147485254" r:id="rId5"/>
  </p:sldLayoutIdLst>
  <p:timing>
    <p:tnLst>
      <p:par>
        <p:cTn id="1" dur="indefinite" restart="never" nodeType="tmRoot"/>
      </p:par>
    </p:tnLst>
  </p:timing>
  <p:hf hdr="0" ftr="0" dt="0"/>
  <p:txStyles>
    <p:titleStyle>
      <a:lvl1pPr algn="l" rtl="0" eaLnBrk="1" fontAlgn="base" hangingPunct="1">
        <a:lnSpc>
          <a:spcPct val="105000"/>
        </a:lnSpc>
        <a:spcBef>
          <a:spcPct val="0"/>
        </a:spcBef>
        <a:spcAft>
          <a:spcPct val="0"/>
        </a:spcAft>
        <a:defRPr lang="en-US" sz="3000" b="0" i="0" u="none" kern="1200" dirty="0">
          <a:solidFill>
            <a:schemeClr val="bg2"/>
          </a:solidFill>
          <a:latin typeface="+mj-lt"/>
          <a:ea typeface="+mj-ea"/>
          <a:cs typeface="+mj-cs"/>
        </a:defRPr>
      </a:lvl1pPr>
      <a:lvl2pPr algn="l" rtl="0" eaLnBrk="1" fontAlgn="base" hangingPunct="1">
        <a:lnSpc>
          <a:spcPct val="105000"/>
        </a:lnSpc>
        <a:spcBef>
          <a:spcPct val="0"/>
        </a:spcBef>
        <a:spcAft>
          <a:spcPct val="0"/>
        </a:spcAft>
        <a:defRPr sz="3000">
          <a:solidFill>
            <a:schemeClr val="bg2"/>
          </a:solidFill>
          <a:latin typeface="Georgia" pitchFamily="18" charset="0"/>
        </a:defRPr>
      </a:lvl2pPr>
      <a:lvl3pPr algn="l" rtl="0" eaLnBrk="1" fontAlgn="base" hangingPunct="1">
        <a:lnSpc>
          <a:spcPct val="105000"/>
        </a:lnSpc>
        <a:spcBef>
          <a:spcPct val="0"/>
        </a:spcBef>
        <a:spcAft>
          <a:spcPct val="0"/>
        </a:spcAft>
        <a:defRPr sz="3000">
          <a:solidFill>
            <a:schemeClr val="bg2"/>
          </a:solidFill>
          <a:latin typeface="Georgia" pitchFamily="18" charset="0"/>
        </a:defRPr>
      </a:lvl3pPr>
      <a:lvl4pPr algn="l" rtl="0" eaLnBrk="1" fontAlgn="base" hangingPunct="1">
        <a:lnSpc>
          <a:spcPct val="105000"/>
        </a:lnSpc>
        <a:spcBef>
          <a:spcPct val="0"/>
        </a:spcBef>
        <a:spcAft>
          <a:spcPct val="0"/>
        </a:spcAft>
        <a:defRPr sz="3000">
          <a:solidFill>
            <a:schemeClr val="bg2"/>
          </a:solidFill>
          <a:latin typeface="Georgia" pitchFamily="18" charset="0"/>
        </a:defRPr>
      </a:lvl4pPr>
      <a:lvl5pPr algn="l" rtl="0" eaLnBrk="1" fontAlgn="base" hangingPunct="1">
        <a:lnSpc>
          <a:spcPct val="105000"/>
        </a:lnSpc>
        <a:spcBef>
          <a:spcPct val="0"/>
        </a:spcBef>
        <a:spcAft>
          <a:spcPct val="0"/>
        </a:spcAft>
        <a:defRPr sz="3000">
          <a:solidFill>
            <a:schemeClr val="bg2"/>
          </a:solidFill>
          <a:latin typeface="Georgia" pitchFamily="18" charset="0"/>
        </a:defRPr>
      </a:lvl5pPr>
      <a:lvl6pPr marL="457200" algn="l" rtl="0" eaLnBrk="1" fontAlgn="base" hangingPunct="1">
        <a:lnSpc>
          <a:spcPct val="105000"/>
        </a:lnSpc>
        <a:spcBef>
          <a:spcPct val="0"/>
        </a:spcBef>
        <a:spcAft>
          <a:spcPct val="0"/>
        </a:spcAft>
        <a:defRPr sz="3200">
          <a:solidFill>
            <a:schemeClr val="tx2"/>
          </a:solidFill>
          <a:latin typeface="Georgia" pitchFamily="18" charset="0"/>
        </a:defRPr>
      </a:lvl6pPr>
      <a:lvl7pPr marL="914400" algn="l" rtl="0" eaLnBrk="1" fontAlgn="base" hangingPunct="1">
        <a:lnSpc>
          <a:spcPct val="105000"/>
        </a:lnSpc>
        <a:spcBef>
          <a:spcPct val="0"/>
        </a:spcBef>
        <a:spcAft>
          <a:spcPct val="0"/>
        </a:spcAft>
        <a:defRPr sz="3200">
          <a:solidFill>
            <a:schemeClr val="tx2"/>
          </a:solidFill>
          <a:latin typeface="Georgia" pitchFamily="18" charset="0"/>
        </a:defRPr>
      </a:lvl7pPr>
      <a:lvl8pPr marL="1371600" algn="l" rtl="0" eaLnBrk="1" fontAlgn="base" hangingPunct="1">
        <a:lnSpc>
          <a:spcPct val="105000"/>
        </a:lnSpc>
        <a:spcBef>
          <a:spcPct val="0"/>
        </a:spcBef>
        <a:spcAft>
          <a:spcPct val="0"/>
        </a:spcAft>
        <a:defRPr sz="3200">
          <a:solidFill>
            <a:schemeClr val="tx2"/>
          </a:solidFill>
          <a:latin typeface="Georgia" pitchFamily="18" charset="0"/>
        </a:defRPr>
      </a:lvl8pPr>
      <a:lvl9pPr marL="1828800" algn="l" rtl="0" eaLnBrk="1" fontAlgn="base" hangingPunct="1">
        <a:lnSpc>
          <a:spcPct val="105000"/>
        </a:lnSpc>
        <a:spcBef>
          <a:spcPct val="0"/>
        </a:spcBef>
        <a:spcAft>
          <a:spcPct val="0"/>
        </a:spcAft>
        <a:defRPr sz="3200">
          <a:solidFill>
            <a:schemeClr val="tx2"/>
          </a:solidFill>
          <a:latin typeface="Georgia" pitchFamily="18" charset="0"/>
        </a:defRPr>
      </a:lvl9pPr>
    </p:titleStyle>
    <p:bodyStyle>
      <a:lvl1pPr marL="342900" indent="-342900" algn="l" rtl="0" eaLnBrk="1" fontAlgn="base" hangingPunct="1">
        <a:spcBef>
          <a:spcPct val="0"/>
        </a:spcBef>
        <a:spcAft>
          <a:spcPts val="1200"/>
        </a:spcAft>
        <a:buFont typeface="Wingdings" pitchFamily="2" charset="2"/>
        <a:buChar char="§"/>
        <a:defRPr sz="2200" kern="1200">
          <a:solidFill>
            <a:schemeClr val="tx1"/>
          </a:solidFill>
          <a:latin typeface="Verdana" pitchFamily="34" charset="0"/>
          <a:ea typeface="+mn-ea"/>
          <a:cs typeface="+mn-cs"/>
        </a:defRPr>
      </a:lvl1pPr>
      <a:lvl2pPr marL="687388" indent="-342900" algn="l" rtl="0" eaLnBrk="1" fontAlgn="base" hangingPunct="1">
        <a:spcBef>
          <a:spcPct val="0"/>
        </a:spcBef>
        <a:spcAft>
          <a:spcPts val="1200"/>
        </a:spcAft>
        <a:buFont typeface="Verdana" pitchFamily="34" charset="0"/>
        <a:buChar char="–"/>
        <a:defRPr sz="2000" b="0" i="0" u="none" kern="1200">
          <a:solidFill>
            <a:schemeClr val="tx1"/>
          </a:solidFill>
          <a:latin typeface="Verdana" pitchFamily="34" charset="0"/>
          <a:ea typeface="+mn-ea"/>
          <a:cs typeface="+mn-cs"/>
        </a:defRPr>
      </a:lvl2pPr>
      <a:lvl3pPr marL="914400" indent="-227013" algn="l" rtl="0" eaLnBrk="1" fontAlgn="base" hangingPunct="1">
        <a:spcBef>
          <a:spcPct val="0"/>
        </a:spcBef>
        <a:spcAft>
          <a:spcPts val="1200"/>
        </a:spcAft>
        <a:buFont typeface="Arial" charset="0"/>
        <a:buChar char="•"/>
        <a:defRPr kern="1200">
          <a:solidFill>
            <a:schemeClr val="tx1"/>
          </a:solidFill>
          <a:latin typeface="Verdana" pitchFamily="34" charset="0"/>
          <a:ea typeface="+mn-ea"/>
          <a:cs typeface="+mn-cs"/>
        </a:defRPr>
      </a:lvl3pPr>
      <a:lvl4pPr marL="1141413" indent="-227013"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4pPr>
      <a:lvl5pPr marL="1376363" indent="-234950"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custDataLst>
              <p:tags r:id="rId7"/>
            </p:custDataLst>
          </p:nvPr>
        </p:nvSpPr>
        <p:spPr bwMode="auto">
          <a:xfrm>
            <a:off x="547688" y="3206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custDataLst>
              <p:tags r:id="rId8"/>
            </p:custDataLst>
          </p:nvPr>
        </p:nvSpPr>
        <p:spPr bwMode="auto">
          <a:xfrm>
            <a:off x="547688" y="1651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009597405"/>
      </p:ext>
    </p:extLst>
  </p:cSld>
  <p:clrMap bg1="lt1" tx1="dk1" bg2="lt2" tx2="dk2" accent1="accent1" accent2="accent2" accent3="accent3" accent4="accent4" accent5="accent5" accent6="accent6" hlink="hlink" folHlink="folHlink"/>
  <p:sldLayoutIdLst>
    <p:sldLayoutId id="2147485256" r:id="rId1"/>
    <p:sldLayoutId id="2147485257" r:id="rId2"/>
    <p:sldLayoutId id="2147485258" r:id="rId3"/>
    <p:sldLayoutId id="2147485259" r:id="rId4"/>
    <p:sldLayoutId id="2147485260" r:id="rId5"/>
  </p:sldLayoutIdLst>
  <p:timing>
    <p:tnLst>
      <p:par>
        <p:cTn id="1" dur="indefinite" restart="never" nodeType="tmRoot"/>
      </p:par>
    </p:tnLst>
  </p:timing>
  <p:hf hdr="0" ftr="0" dt="0"/>
  <p:txStyles>
    <p:titleStyle>
      <a:lvl1pPr algn="l" rtl="0" eaLnBrk="1" fontAlgn="base" hangingPunct="1">
        <a:lnSpc>
          <a:spcPct val="105000"/>
        </a:lnSpc>
        <a:spcBef>
          <a:spcPct val="0"/>
        </a:spcBef>
        <a:spcAft>
          <a:spcPct val="0"/>
        </a:spcAft>
        <a:defRPr lang="en-US" sz="3000" b="0" i="0" u="none" kern="1200" dirty="0">
          <a:solidFill>
            <a:schemeClr val="bg2"/>
          </a:solidFill>
          <a:latin typeface="+mj-lt"/>
          <a:ea typeface="+mj-ea"/>
          <a:cs typeface="+mj-cs"/>
        </a:defRPr>
      </a:lvl1pPr>
      <a:lvl2pPr algn="l" rtl="0" eaLnBrk="1" fontAlgn="base" hangingPunct="1">
        <a:lnSpc>
          <a:spcPct val="105000"/>
        </a:lnSpc>
        <a:spcBef>
          <a:spcPct val="0"/>
        </a:spcBef>
        <a:spcAft>
          <a:spcPct val="0"/>
        </a:spcAft>
        <a:defRPr sz="3000">
          <a:solidFill>
            <a:schemeClr val="bg2"/>
          </a:solidFill>
          <a:latin typeface="Georgia" pitchFamily="18" charset="0"/>
        </a:defRPr>
      </a:lvl2pPr>
      <a:lvl3pPr algn="l" rtl="0" eaLnBrk="1" fontAlgn="base" hangingPunct="1">
        <a:lnSpc>
          <a:spcPct val="105000"/>
        </a:lnSpc>
        <a:spcBef>
          <a:spcPct val="0"/>
        </a:spcBef>
        <a:spcAft>
          <a:spcPct val="0"/>
        </a:spcAft>
        <a:defRPr sz="3000">
          <a:solidFill>
            <a:schemeClr val="bg2"/>
          </a:solidFill>
          <a:latin typeface="Georgia" pitchFamily="18" charset="0"/>
        </a:defRPr>
      </a:lvl3pPr>
      <a:lvl4pPr algn="l" rtl="0" eaLnBrk="1" fontAlgn="base" hangingPunct="1">
        <a:lnSpc>
          <a:spcPct val="105000"/>
        </a:lnSpc>
        <a:spcBef>
          <a:spcPct val="0"/>
        </a:spcBef>
        <a:spcAft>
          <a:spcPct val="0"/>
        </a:spcAft>
        <a:defRPr sz="3000">
          <a:solidFill>
            <a:schemeClr val="bg2"/>
          </a:solidFill>
          <a:latin typeface="Georgia" pitchFamily="18" charset="0"/>
        </a:defRPr>
      </a:lvl4pPr>
      <a:lvl5pPr algn="l" rtl="0" eaLnBrk="1" fontAlgn="base" hangingPunct="1">
        <a:lnSpc>
          <a:spcPct val="105000"/>
        </a:lnSpc>
        <a:spcBef>
          <a:spcPct val="0"/>
        </a:spcBef>
        <a:spcAft>
          <a:spcPct val="0"/>
        </a:spcAft>
        <a:defRPr sz="3000">
          <a:solidFill>
            <a:schemeClr val="bg2"/>
          </a:solidFill>
          <a:latin typeface="Georgia" pitchFamily="18" charset="0"/>
        </a:defRPr>
      </a:lvl5pPr>
      <a:lvl6pPr marL="457200" algn="l" rtl="0" eaLnBrk="1" fontAlgn="base" hangingPunct="1">
        <a:lnSpc>
          <a:spcPct val="105000"/>
        </a:lnSpc>
        <a:spcBef>
          <a:spcPct val="0"/>
        </a:spcBef>
        <a:spcAft>
          <a:spcPct val="0"/>
        </a:spcAft>
        <a:defRPr sz="3200">
          <a:solidFill>
            <a:schemeClr val="tx2"/>
          </a:solidFill>
          <a:latin typeface="Georgia" pitchFamily="18" charset="0"/>
        </a:defRPr>
      </a:lvl6pPr>
      <a:lvl7pPr marL="914400" algn="l" rtl="0" eaLnBrk="1" fontAlgn="base" hangingPunct="1">
        <a:lnSpc>
          <a:spcPct val="105000"/>
        </a:lnSpc>
        <a:spcBef>
          <a:spcPct val="0"/>
        </a:spcBef>
        <a:spcAft>
          <a:spcPct val="0"/>
        </a:spcAft>
        <a:defRPr sz="3200">
          <a:solidFill>
            <a:schemeClr val="tx2"/>
          </a:solidFill>
          <a:latin typeface="Georgia" pitchFamily="18" charset="0"/>
        </a:defRPr>
      </a:lvl7pPr>
      <a:lvl8pPr marL="1371600" algn="l" rtl="0" eaLnBrk="1" fontAlgn="base" hangingPunct="1">
        <a:lnSpc>
          <a:spcPct val="105000"/>
        </a:lnSpc>
        <a:spcBef>
          <a:spcPct val="0"/>
        </a:spcBef>
        <a:spcAft>
          <a:spcPct val="0"/>
        </a:spcAft>
        <a:defRPr sz="3200">
          <a:solidFill>
            <a:schemeClr val="tx2"/>
          </a:solidFill>
          <a:latin typeface="Georgia" pitchFamily="18" charset="0"/>
        </a:defRPr>
      </a:lvl8pPr>
      <a:lvl9pPr marL="1828800" algn="l" rtl="0" eaLnBrk="1" fontAlgn="base" hangingPunct="1">
        <a:lnSpc>
          <a:spcPct val="105000"/>
        </a:lnSpc>
        <a:spcBef>
          <a:spcPct val="0"/>
        </a:spcBef>
        <a:spcAft>
          <a:spcPct val="0"/>
        </a:spcAft>
        <a:defRPr sz="3200">
          <a:solidFill>
            <a:schemeClr val="tx2"/>
          </a:solidFill>
          <a:latin typeface="Georgia" pitchFamily="18" charset="0"/>
        </a:defRPr>
      </a:lvl9pPr>
    </p:titleStyle>
    <p:bodyStyle>
      <a:lvl1pPr marL="342900" indent="-342900" algn="l" rtl="0" eaLnBrk="1" fontAlgn="base" hangingPunct="1">
        <a:spcBef>
          <a:spcPct val="0"/>
        </a:spcBef>
        <a:spcAft>
          <a:spcPts val="1200"/>
        </a:spcAft>
        <a:buFont typeface="Wingdings" pitchFamily="2" charset="2"/>
        <a:buChar char="§"/>
        <a:defRPr sz="2200" kern="1200">
          <a:solidFill>
            <a:schemeClr val="tx1"/>
          </a:solidFill>
          <a:latin typeface="Verdana" pitchFamily="34" charset="0"/>
          <a:ea typeface="+mn-ea"/>
          <a:cs typeface="+mn-cs"/>
        </a:defRPr>
      </a:lvl1pPr>
      <a:lvl2pPr marL="687388" indent="-342900" algn="l" rtl="0" eaLnBrk="1" fontAlgn="base" hangingPunct="1">
        <a:spcBef>
          <a:spcPct val="0"/>
        </a:spcBef>
        <a:spcAft>
          <a:spcPts val="1200"/>
        </a:spcAft>
        <a:buFont typeface="Verdana" pitchFamily="34" charset="0"/>
        <a:buChar char="–"/>
        <a:defRPr sz="2000" b="0" i="0" u="none" kern="1200">
          <a:solidFill>
            <a:schemeClr val="tx1"/>
          </a:solidFill>
          <a:latin typeface="Verdana" pitchFamily="34" charset="0"/>
          <a:ea typeface="+mn-ea"/>
          <a:cs typeface="+mn-cs"/>
        </a:defRPr>
      </a:lvl2pPr>
      <a:lvl3pPr marL="914400" indent="-227013" algn="l" rtl="0" eaLnBrk="1" fontAlgn="base" hangingPunct="1">
        <a:spcBef>
          <a:spcPct val="0"/>
        </a:spcBef>
        <a:spcAft>
          <a:spcPts val="1200"/>
        </a:spcAft>
        <a:buFont typeface="Arial" charset="0"/>
        <a:buChar char="•"/>
        <a:defRPr kern="1200">
          <a:solidFill>
            <a:schemeClr val="tx1"/>
          </a:solidFill>
          <a:latin typeface="Verdana" pitchFamily="34" charset="0"/>
          <a:ea typeface="+mn-ea"/>
          <a:cs typeface="+mn-cs"/>
        </a:defRPr>
      </a:lvl3pPr>
      <a:lvl4pPr marL="1141413" indent="-227013"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4pPr>
      <a:lvl5pPr marL="1376363" indent="-234950"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34975" y="187325"/>
            <a:ext cx="8255000" cy="1108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36563" y="1371600"/>
            <a:ext cx="8255000" cy="5086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000">
                <a:solidFill>
                  <a:schemeClr val="tx1"/>
                </a:solidFill>
                <a:ea typeface="MS PGothic" pitchFamily="34" charset="-128"/>
                <a:cs typeface="+mn-cs"/>
              </a:defRPr>
            </a:lvl1pPr>
          </a:lstStyle>
          <a:p>
            <a:pPr>
              <a:defRPr/>
            </a:pPr>
            <a:fld id="{5053F438-A5A7-415D-8F6C-A50D19A84E1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39628174"/>
      </p:ext>
    </p:extLst>
  </p:cSld>
  <p:clrMap bg1="lt1" tx1="dk1" bg2="lt2" tx2="dk2" accent1="accent1" accent2="accent2" accent3="accent3" accent4="accent4" accent5="accent5" accent6="accent6" hlink="hlink" folHlink="folHlink"/>
  <p:sldLayoutIdLst>
    <p:sldLayoutId id="2147485262" r:id="rId1"/>
    <p:sldLayoutId id="2147485263" r:id="rId2"/>
    <p:sldLayoutId id="2147485264" r:id="rId3"/>
    <p:sldLayoutId id="2147485265" r:id="rId4"/>
    <p:sldLayoutId id="2147485266" r:id="rId5"/>
    <p:sldLayoutId id="2147485267" r:id="rId6"/>
    <p:sldLayoutId id="2147485268" r:id="rId7"/>
    <p:sldLayoutId id="2147485269" r:id="rId8"/>
    <p:sldLayoutId id="2147485270" r:id="rId9"/>
    <p:sldLayoutId id="2147485271" r:id="rId10"/>
    <p:sldLayoutId id="2147485272" r:id="rId11"/>
  </p:sldLayoutIdLst>
  <p:timing>
    <p:tnLst>
      <p:par>
        <p:cTn id="1" dur="indefinite" restart="never" nodeType="tmRoot"/>
      </p:par>
    </p:tnLst>
  </p:timing>
  <p:hf hdr="0" ftr="0" dt="0"/>
  <p:txStyles>
    <p:titleStyle>
      <a:lvl1pPr algn="l" rtl="0" eaLnBrk="0" fontAlgn="base" hangingPunct="0">
        <a:lnSpc>
          <a:spcPct val="105000"/>
        </a:lnSpc>
        <a:spcBef>
          <a:spcPct val="0"/>
        </a:spcBef>
        <a:spcAft>
          <a:spcPct val="0"/>
        </a:spcAft>
        <a:defRPr sz="3200">
          <a:solidFill>
            <a:srgbClr val="BB0826"/>
          </a:solidFill>
          <a:latin typeface="+mj-lt"/>
          <a:ea typeface="ＭＳ Ｐゴシック"/>
          <a:cs typeface="ＭＳ Ｐゴシック"/>
        </a:defRPr>
      </a:lvl1pPr>
      <a:lvl2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2pPr>
      <a:lvl3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3pPr>
      <a:lvl4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4pPr>
      <a:lvl5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5pPr>
      <a:lvl6pPr marL="4572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6pPr>
      <a:lvl7pPr marL="9144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7pPr>
      <a:lvl8pPr marL="13716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8pPr>
      <a:lvl9pPr marL="18288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9pPr>
    </p:titleStyle>
    <p:bodyStyle>
      <a:lvl1pPr marL="285750" indent="-285750" algn="l" rtl="0" eaLnBrk="0" fontAlgn="base" hangingPunct="0">
        <a:lnSpc>
          <a:spcPct val="120000"/>
        </a:lnSpc>
        <a:spcBef>
          <a:spcPct val="20000"/>
        </a:spcBef>
        <a:spcAft>
          <a:spcPct val="0"/>
        </a:spcAft>
        <a:buFont typeface="Wingdings" pitchFamily="2" charset="2"/>
        <a:buChar char="§"/>
        <a:defRPr sz="2400">
          <a:solidFill>
            <a:srgbClr val="000000"/>
          </a:solidFill>
          <a:latin typeface="+mn-lt"/>
          <a:ea typeface="+mn-ea"/>
          <a:cs typeface="ヒラギノ角ゴ Pro W3"/>
        </a:defRPr>
      </a:lvl1pPr>
      <a:lvl2pPr marL="628650" indent="-225425" algn="l" rtl="0" eaLnBrk="0" fontAlgn="base" hangingPunct="0">
        <a:lnSpc>
          <a:spcPct val="120000"/>
        </a:lnSpc>
        <a:spcBef>
          <a:spcPct val="20000"/>
        </a:spcBef>
        <a:spcAft>
          <a:spcPct val="0"/>
        </a:spcAft>
        <a:buFont typeface="Wingdings" pitchFamily="2" charset="2"/>
        <a:buChar char="§"/>
        <a:defRPr sz="2000">
          <a:solidFill>
            <a:srgbClr val="000000"/>
          </a:solidFill>
          <a:latin typeface="+mn-lt"/>
          <a:ea typeface="+mn-ea"/>
          <a:cs typeface="ヒラギノ角ゴ Pro W3"/>
        </a:defRPr>
      </a:lvl2pPr>
      <a:lvl3pPr marL="981075" indent="-233363" algn="l" rtl="0" eaLnBrk="0" fontAlgn="base" hangingPunct="0">
        <a:lnSpc>
          <a:spcPct val="120000"/>
        </a:lnSpc>
        <a:spcBef>
          <a:spcPct val="20000"/>
        </a:spcBef>
        <a:spcAft>
          <a:spcPct val="0"/>
        </a:spcAft>
        <a:buFont typeface="Wingdings" pitchFamily="2" charset="2"/>
        <a:buChar char="§"/>
        <a:defRPr>
          <a:solidFill>
            <a:srgbClr val="000000"/>
          </a:solidFill>
          <a:latin typeface="+mn-lt"/>
          <a:ea typeface="+mn-ea"/>
          <a:cs typeface="ヒラギノ角ゴ Pro W3"/>
        </a:defRPr>
      </a:lvl3pPr>
      <a:lvl4pPr marL="1266825" indent="-171450" algn="l" rtl="0" eaLnBrk="0" fontAlgn="base" hangingPunct="0">
        <a:lnSpc>
          <a:spcPct val="120000"/>
        </a:lnSpc>
        <a:spcBef>
          <a:spcPct val="20000"/>
        </a:spcBef>
        <a:spcAft>
          <a:spcPct val="0"/>
        </a:spcAft>
        <a:buFont typeface="Wingdings" pitchFamily="2" charset="2"/>
        <a:buChar char="§"/>
        <a:defRPr sz="1600">
          <a:solidFill>
            <a:srgbClr val="000000"/>
          </a:solidFill>
          <a:latin typeface="+mn-lt"/>
          <a:ea typeface="+mn-ea"/>
          <a:cs typeface="ヒラギノ角ゴ Pro W3"/>
        </a:defRPr>
      </a:lvl4pPr>
      <a:lvl5pPr marL="1554163" indent="-173038" algn="l" rtl="0" eaLnBrk="0" fontAlgn="base" hangingPunct="0">
        <a:lnSpc>
          <a:spcPct val="120000"/>
        </a:lnSpc>
        <a:spcBef>
          <a:spcPct val="20000"/>
        </a:spcBef>
        <a:spcAft>
          <a:spcPct val="0"/>
        </a:spcAft>
        <a:buFont typeface="Wingdings" pitchFamily="2" charset="2"/>
        <a:buChar char="§"/>
        <a:defRPr sz="1400">
          <a:solidFill>
            <a:srgbClr val="000000"/>
          </a:solidFill>
          <a:latin typeface="+mn-lt"/>
          <a:ea typeface="+mn-ea"/>
          <a:cs typeface="ヒラギノ角ゴ Pro W3"/>
        </a:defRPr>
      </a:lvl5pPr>
      <a:lvl6pPr marL="20113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6pPr>
      <a:lvl7pPr marL="24685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7pPr>
      <a:lvl8pPr marL="29257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8pPr>
      <a:lvl9pPr marL="33829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34975" y="187325"/>
            <a:ext cx="8255000" cy="1108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36563" y="1371600"/>
            <a:ext cx="8255000" cy="5086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000">
                <a:solidFill>
                  <a:schemeClr val="tx1"/>
                </a:solidFill>
                <a:ea typeface="MS PGothic" pitchFamily="34" charset="-128"/>
                <a:cs typeface="+mn-cs"/>
              </a:defRPr>
            </a:lvl1pPr>
          </a:lstStyle>
          <a:p>
            <a:pPr>
              <a:defRPr/>
            </a:pPr>
            <a:fld id="{5053F438-A5A7-415D-8F6C-A50D19A84E1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46201173"/>
      </p:ext>
    </p:extLst>
  </p:cSld>
  <p:clrMap bg1="lt1" tx1="dk1" bg2="lt2" tx2="dk2" accent1="accent1" accent2="accent2" accent3="accent3" accent4="accent4" accent5="accent5" accent6="accent6" hlink="hlink" folHlink="folHlink"/>
  <p:sldLayoutIdLst>
    <p:sldLayoutId id="2147485274" r:id="rId1"/>
    <p:sldLayoutId id="2147485275" r:id="rId2"/>
    <p:sldLayoutId id="2147485276" r:id="rId3"/>
    <p:sldLayoutId id="2147485277" r:id="rId4"/>
    <p:sldLayoutId id="2147485278" r:id="rId5"/>
    <p:sldLayoutId id="2147485279" r:id="rId6"/>
    <p:sldLayoutId id="2147485280" r:id="rId7"/>
    <p:sldLayoutId id="2147485281" r:id="rId8"/>
    <p:sldLayoutId id="2147485282" r:id="rId9"/>
    <p:sldLayoutId id="2147485283" r:id="rId10"/>
    <p:sldLayoutId id="2147485284" r:id="rId11"/>
  </p:sldLayoutIdLst>
  <p:timing>
    <p:tnLst>
      <p:par>
        <p:cTn id="1" dur="indefinite" restart="never" nodeType="tmRoot"/>
      </p:par>
    </p:tnLst>
  </p:timing>
  <p:hf hdr="0" ftr="0" dt="0"/>
  <p:txStyles>
    <p:titleStyle>
      <a:lvl1pPr algn="l" rtl="0" eaLnBrk="0" fontAlgn="base" hangingPunct="0">
        <a:lnSpc>
          <a:spcPct val="105000"/>
        </a:lnSpc>
        <a:spcBef>
          <a:spcPct val="0"/>
        </a:spcBef>
        <a:spcAft>
          <a:spcPct val="0"/>
        </a:spcAft>
        <a:defRPr sz="3200">
          <a:solidFill>
            <a:srgbClr val="BB0826"/>
          </a:solidFill>
          <a:latin typeface="+mj-lt"/>
          <a:ea typeface="ＭＳ Ｐゴシック"/>
          <a:cs typeface="ＭＳ Ｐゴシック"/>
        </a:defRPr>
      </a:lvl1pPr>
      <a:lvl2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2pPr>
      <a:lvl3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3pPr>
      <a:lvl4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4pPr>
      <a:lvl5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5pPr>
      <a:lvl6pPr marL="4572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6pPr>
      <a:lvl7pPr marL="9144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7pPr>
      <a:lvl8pPr marL="13716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8pPr>
      <a:lvl9pPr marL="18288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9pPr>
    </p:titleStyle>
    <p:bodyStyle>
      <a:lvl1pPr marL="285750" indent="-285750" algn="l" rtl="0" eaLnBrk="0" fontAlgn="base" hangingPunct="0">
        <a:lnSpc>
          <a:spcPct val="120000"/>
        </a:lnSpc>
        <a:spcBef>
          <a:spcPct val="20000"/>
        </a:spcBef>
        <a:spcAft>
          <a:spcPct val="0"/>
        </a:spcAft>
        <a:buFont typeface="Wingdings" pitchFamily="2" charset="2"/>
        <a:buChar char="§"/>
        <a:defRPr sz="2400">
          <a:solidFill>
            <a:srgbClr val="000000"/>
          </a:solidFill>
          <a:latin typeface="+mn-lt"/>
          <a:ea typeface="+mn-ea"/>
          <a:cs typeface="ヒラギノ角ゴ Pro W3"/>
        </a:defRPr>
      </a:lvl1pPr>
      <a:lvl2pPr marL="628650" indent="-225425" algn="l" rtl="0" eaLnBrk="0" fontAlgn="base" hangingPunct="0">
        <a:lnSpc>
          <a:spcPct val="120000"/>
        </a:lnSpc>
        <a:spcBef>
          <a:spcPct val="20000"/>
        </a:spcBef>
        <a:spcAft>
          <a:spcPct val="0"/>
        </a:spcAft>
        <a:buFont typeface="Wingdings" pitchFamily="2" charset="2"/>
        <a:buChar char="§"/>
        <a:defRPr sz="2000">
          <a:solidFill>
            <a:srgbClr val="000000"/>
          </a:solidFill>
          <a:latin typeface="+mn-lt"/>
          <a:ea typeface="+mn-ea"/>
          <a:cs typeface="ヒラギノ角ゴ Pro W3"/>
        </a:defRPr>
      </a:lvl2pPr>
      <a:lvl3pPr marL="981075" indent="-233363" algn="l" rtl="0" eaLnBrk="0" fontAlgn="base" hangingPunct="0">
        <a:lnSpc>
          <a:spcPct val="120000"/>
        </a:lnSpc>
        <a:spcBef>
          <a:spcPct val="20000"/>
        </a:spcBef>
        <a:spcAft>
          <a:spcPct val="0"/>
        </a:spcAft>
        <a:buFont typeface="Wingdings" pitchFamily="2" charset="2"/>
        <a:buChar char="§"/>
        <a:defRPr>
          <a:solidFill>
            <a:srgbClr val="000000"/>
          </a:solidFill>
          <a:latin typeface="+mn-lt"/>
          <a:ea typeface="+mn-ea"/>
          <a:cs typeface="ヒラギノ角ゴ Pro W3"/>
        </a:defRPr>
      </a:lvl3pPr>
      <a:lvl4pPr marL="1266825" indent="-171450" algn="l" rtl="0" eaLnBrk="0" fontAlgn="base" hangingPunct="0">
        <a:lnSpc>
          <a:spcPct val="120000"/>
        </a:lnSpc>
        <a:spcBef>
          <a:spcPct val="20000"/>
        </a:spcBef>
        <a:spcAft>
          <a:spcPct val="0"/>
        </a:spcAft>
        <a:buFont typeface="Wingdings" pitchFamily="2" charset="2"/>
        <a:buChar char="§"/>
        <a:defRPr sz="1600">
          <a:solidFill>
            <a:srgbClr val="000000"/>
          </a:solidFill>
          <a:latin typeface="+mn-lt"/>
          <a:ea typeface="+mn-ea"/>
          <a:cs typeface="ヒラギノ角ゴ Pro W3"/>
        </a:defRPr>
      </a:lvl4pPr>
      <a:lvl5pPr marL="1554163" indent="-173038" algn="l" rtl="0" eaLnBrk="0" fontAlgn="base" hangingPunct="0">
        <a:lnSpc>
          <a:spcPct val="120000"/>
        </a:lnSpc>
        <a:spcBef>
          <a:spcPct val="20000"/>
        </a:spcBef>
        <a:spcAft>
          <a:spcPct val="0"/>
        </a:spcAft>
        <a:buFont typeface="Wingdings" pitchFamily="2" charset="2"/>
        <a:buChar char="§"/>
        <a:defRPr sz="1400">
          <a:solidFill>
            <a:srgbClr val="000000"/>
          </a:solidFill>
          <a:latin typeface="+mn-lt"/>
          <a:ea typeface="+mn-ea"/>
          <a:cs typeface="ヒラギノ角ゴ Pro W3"/>
        </a:defRPr>
      </a:lvl5pPr>
      <a:lvl6pPr marL="20113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6pPr>
      <a:lvl7pPr marL="24685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7pPr>
      <a:lvl8pPr marL="29257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8pPr>
      <a:lvl9pPr marL="33829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47688" y="3206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547688" y="1651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256196211"/>
      </p:ext>
    </p:extLst>
  </p:cSld>
  <p:clrMap bg1="lt1" tx1="dk1" bg2="lt2" tx2="dk2" accent1="accent1" accent2="accent2" accent3="accent3" accent4="accent4" accent5="accent5" accent6="accent6" hlink="hlink" folHlink="folHlink"/>
  <p:sldLayoutIdLst>
    <p:sldLayoutId id="2147485054" r:id="rId1"/>
    <p:sldLayoutId id="2147485055" r:id="rId2"/>
    <p:sldLayoutId id="2147485056" r:id="rId3"/>
    <p:sldLayoutId id="2147485057" r:id="rId4"/>
    <p:sldLayoutId id="2147485058" r:id="rId5"/>
    <p:sldLayoutId id="2147485059" r:id="rId6"/>
    <p:sldLayoutId id="2147485060" r:id="rId7"/>
    <p:sldLayoutId id="2147485061" r:id="rId8"/>
    <p:sldLayoutId id="2147485062" r:id="rId9"/>
    <p:sldLayoutId id="2147485063" r:id="rId10"/>
    <p:sldLayoutId id="2147485064" r:id="rId11"/>
    <p:sldLayoutId id="2147485065" r:id="rId12"/>
    <p:sldLayoutId id="2147485066" r:id="rId13"/>
    <p:sldLayoutId id="2147485067" r:id="rId14"/>
    <p:sldLayoutId id="2147485068" r:id="rId15"/>
    <p:sldLayoutId id="2147485069" r:id="rId16"/>
    <p:sldLayoutId id="2147485070" r:id="rId17"/>
  </p:sldLayoutIdLst>
  <p:timing>
    <p:tnLst>
      <p:par>
        <p:cTn id="1" dur="indefinite" restart="never" nodeType="tmRoot"/>
      </p:par>
    </p:tnLst>
  </p:timing>
  <p:hf hdr="0" ftr="0" dt="0"/>
  <p:txStyles>
    <p:titleStyle>
      <a:lvl1pPr algn="l" rtl="0" eaLnBrk="1" fontAlgn="base" hangingPunct="1">
        <a:lnSpc>
          <a:spcPct val="105000"/>
        </a:lnSpc>
        <a:spcBef>
          <a:spcPct val="0"/>
        </a:spcBef>
        <a:spcAft>
          <a:spcPct val="0"/>
        </a:spcAft>
        <a:defRPr lang="en-US" sz="3000" kern="1200" dirty="0">
          <a:solidFill>
            <a:schemeClr val="bg2"/>
          </a:solidFill>
          <a:latin typeface="+mj-lt"/>
          <a:ea typeface="+mj-ea"/>
          <a:cs typeface="+mj-cs"/>
        </a:defRPr>
      </a:lvl1pPr>
      <a:lvl2pPr algn="l" rtl="0" eaLnBrk="1" fontAlgn="base" hangingPunct="1">
        <a:lnSpc>
          <a:spcPct val="105000"/>
        </a:lnSpc>
        <a:spcBef>
          <a:spcPct val="0"/>
        </a:spcBef>
        <a:spcAft>
          <a:spcPct val="0"/>
        </a:spcAft>
        <a:defRPr sz="3000">
          <a:solidFill>
            <a:schemeClr val="bg2"/>
          </a:solidFill>
          <a:latin typeface="Georgia" pitchFamily="18" charset="0"/>
        </a:defRPr>
      </a:lvl2pPr>
      <a:lvl3pPr algn="l" rtl="0" eaLnBrk="1" fontAlgn="base" hangingPunct="1">
        <a:lnSpc>
          <a:spcPct val="105000"/>
        </a:lnSpc>
        <a:spcBef>
          <a:spcPct val="0"/>
        </a:spcBef>
        <a:spcAft>
          <a:spcPct val="0"/>
        </a:spcAft>
        <a:defRPr sz="3000">
          <a:solidFill>
            <a:schemeClr val="bg2"/>
          </a:solidFill>
          <a:latin typeface="Georgia" pitchFamily="18" charset="0"/>
        </a:defRPr>
      </a:lvl3pPr>
      <a:lvl4pPr algn="l" rtl="0" eaLnBrk="1" fontAlgn="base" hangingPunct="1">
        <a:lnSpc>
          <a:spcPct val="105000"/>
        </a:lnSpc>
        <a:spcBef>
          <a:spcPct val="0"/>
        </a:spcBef>
        <a:spcAft>
          <a:spcPct val="0"/>
        </a:spcAft>
        <a:defRPr sz="3000">
          <a:solidFill>
            <a:schemeClr val="bg2"/>
          </a:solidFill>
          <a:latin typeface="Georgia" pitchFamily="18" charset="0"/>
        </a:defRPr>
      </a:lvl4pPr>
      <a:lvl5pPr algn="l" rtl="0" eaLnBrk="1" fontAlgn="base" hangingPunct="1">
        <a:lnSpc>
          <a:spcPct val="105000"/>
        </a:lnSpc>
        <a:spcBef>
          <a:spcPct val="0"/>
        </a:spcBef>
        <a:spcAft>
          <a:spcPct val="0"/>
        </a:spcAft>
        <a:defRPr sz="3000">
          <a:solidFill>
            <a:schemeClr val="bg2"/>
          </a:solidFill>
          <a:latin typeface="Georgia" pitchFamily="18" charset="0"/>
        </a:defRPr>
      </a:lvl5pPr>
      <a:lvl6pPr marL="457200" algn="l" rtl="0" eaLnBrk="1" fontAlgn="base" hangingPunct="1">
        <a:lnSpc>
          <a:spcPct val="105000"/>
        </a:lnSpc>
        <a:spcBef>
          <a:spcPct val="0"/>
        </a:spcBef>
        <a:spcAft>
          <a:spcPct val="0"/>
        </a:spcAft>
        <a:defRPr sz="3200">
          <a:solidFill>
            <a:schemeClr val="tx2"/>
          </a:solidFill>
          <a:latin typeface="Georgia" pitchFamily="18" charset="0"/>
        </a:defRPr>
      </a:lvl6pPr>
      <a:lvl7pPr marL="914400" algn="l" rtl="0" eaLnBrk="1" fontAlgn="base" hangingPunct="1">
        <a:lnSpc>
          <a:spcPct val="105000"/>
        </a:lnSpc>
        <a:spcBef>
          <a:spcPct val="0"/>
        </a:spcBef>
        <a:spcAft>
          <a:spcPct val="0"/>
        </a:spcAft>
        <a:defRPr sz="3200">
          <a:solidFill>
            <a:schemeClr val="tx2"/>
          </a:solidFill>
          <a:latin typeface="Georgia" pitchFamily="18" charset="0"/>
        </a:defRPr>
      </a:lvl7pPr>
      <a:lvl8pPr marL="1371600" algn="l" rtl="0" eaLnBrk="1" fontAlgn="base" hangingPunct="1">
        <a:lnSpc>
          <a:spcPct val="105000"/>
        </a:lnSpc>
        <a:spcBef>
          <a:spcPct val="0"/>
        </a:spcBef>
        <a:spcAft>
          <a:spcPct val="0"/>
        </a:spcAft>
        <a:defRPr sz="3200">
          <a:solidFill>
            <a:schemeClr val="tx2"/>
          </a:solidFill>
          <a:latin typeface="Georgia" pitchFamily="18" charset="0"/>
        </a:defRPr>
      </a:lvl8pPr>
      <a:lvl9pPr marL="1828800" algn="l" rtl="0" eaLnBrk="1" fontAlgn="base" hangingPunct="1">
        <a:lnSpc>
          <a:spcPct val="105000"/>
        </a:lnSpc>
        <a:spcBef>
          <a:spcPct val="0"/>
        </a:spcBef>
        <a:spcAft>
          <a:spcPct val="0"/>
        </a:spcAft>
        <a:defRPr sz="3200">
          <a:solidFill>
            <a:schemeClr val="tx2"/>
          </a:solidFill>
          <a:latin typeface="Georgia" pitchFamily="18" charset="0"/>
        </a:defRPr>
      </a:lvl9pPr>
    </p:titleStyle>
    <p:bodyStyle>
      <a:lvl1pPr marL="342900" indent="-342900" algn="l" rtl="0" eaLnBrk="1" fontAlgn="base" hangingPunct="1">
        <a:spcBef>
          <a:spcPct val="0"/>
        </a:spcBef>
        <a:spcAft>
          <a:spcPts val="1200"/>
        </a:spcAft>
        <a:buFont typeface="Wingdings" pitchFamily="2" charset="2"/>
        <a:buChar char="§"/>
        <a:defRPr sz="2200" kern="1200">
          <a:solidFill>
            <a:schemeClr val="tx1"/>
          </a:solidFill>
          <a:latin typeface="Verdana" pitchFamily="34" charset="0"/>
          <a:ea typeface="+mn-ea"/>
          <a:cs typeface="+mn-cs"/>
        </a:defRPr>
      </a:lvl1pPr>
      <a:lvl2pPr marL="687388" indent="-342900" algn="l" rtl="0" eaLnBrk="1" fontAlgn="base" hangingPunct="1">
        <a:spcBef>
          <a:spcPct val="0"/>
        </a:spcBef>
        <a:spcAft>
          <a:spcPts val="1200"/>
        </a:spcAft>
        <a:buFont typeface="Verdana" pitchFamily="34" charset="0"/>
        <a:buChar char="–"/>
        <a:defRPr sz="2000" kern="1200">
          <a:solidFill>
            <a:schemeClr val="tx1"/>
          </a:solidFill>
          <a:latin typeface="Verdana" pitchFamily="34" charset="0"/>
          <a:ea typeface="+mn-ea"/>
          <a:cs typeface="+mn-cs"/>
        </a:defRPr>
      </a:lvl2pPr>
      <a:lvl3pPr marL="914400" indent="-227013" algn="l" rtl="0" eaLnBrk="1" fontAlgn="base" hangingPunct="1">
        <a:spcBef>
          <a:spcPct val="0"/>
        </a:spcBef>
        <a:spcAft>
          <a:spcPts val="1200"/>
        </a:spcAft>
        <a:buFont typeface="Arial" charset="0"/>
        <a:buChar char="•"/>
        <a:defRPr kern="1200">
          <a:solidFill>
            <a:schemeClr val="tx1"/>
          </a:solidFill>
          <a:latin typeface="Verdana" pitchFamily="34" charset="0"/>
          <a:ea typeface="+mn-ea"/>
          <a:cs typeface="+mn-cs"/>
        </a:defRPr>
      </a:lvl3pPr>
      <a:lvl4pPr marL="1141413" indent="-227013"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4pPr>
      <a:lvl5pPr marL="1376363" indent="-234950"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34975" y="187325"/>
            <a:ext cx="8255000" cy="1108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36563" y="1371600"/>
            <a:ext cx="8255000" cy="5086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000">
                <a:solidFill>
                  <a:schemeClr val="tx1"/>
                </a:solidFill>
                <a:ea typeface="MS PGothic" pitchFamily="34" charset="-128"/>
                <a:cs typeface="+mn-cs"/>
              </a:defRPr>
            </a:lvl1pPr>
          </a:lstStyle>
          <a:p>
            <a:pPr>
              <a:defRPr/>
            </a:pPr>
            <a:fld id="{5053F438-A5A7-415D-8F6C-A50D19A84E1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62930350"/>
      </p:ext>
    </p:extLst>
  </p:cSld>
  <p:clrMap bg1="lt1" tx1="dk1" bg2="lt2" tx2="dk2" accent1="accent1" accent2="accent2" accent3="accent3" accent4="accent4" accent5="accent5" accent6="accent6" hlink="hlink" folHlink="folHlink"/>
  <p:sldLayoutIdLst>
    <p:sldLayoutId id="2147485286" r:id="rId1"/>
    <p:sldLayoutId id="2147485287" r:id="rId2"/>
    <p:sldLayoutId id="2147485288" r:id="rId3"/>
    <p:sldLayoutId id="2147485289" r:id="rId4"/>
    <p:sldLayoutId id="2147485290" r:id="rId5"/>
    <p:sldLayoutId id="2147485291" r:id="rId6"/>
    <p:sldLayoutId id="2147485292" r:id="rId7"/>
    <p:sldLayoutId id="2147485293" r:id="rId8"/>
    <p:sldLayoutId id="2147485294" r:id="rId9"/>
    <p:sldLayoutId id="2147485295" r:id="rId10"/>
    <p:sldLayoutId id="2147485296" r:id="rId11"/>
  </p:sldLayoutIdLst>
  <p:timing>
    <p:tnLst>
      <p:par>
        <p:cTn id="1" dur="indefinite" restart="never" nodeType="tmRoot"/>
      </p:par>
    </p:tnLst>
  </p:timing>
  <p:hf hdr="0" ftr="0" dt="0"/>
  <p:txStyles>
    <p:titleStyle>
      <a:lvl1pPr algn="l" rtl="0" eaLnBrk="0" fontAlgn="base" hangingPunct="0">
        <a:lnSpc>
          <a:spcPct val="105000"/>
        </a:lnSpc>
        <a:spcBef>
          <a:spcPct val="0"/>
        </a:spcBef>
        <a:spcAft>
          <a:spcPct val="0"/>
        </a:spcAft>
        <a:defRPr sz="3200">
          <a:solidFill>
            <a:srgbClr val="BB0826"/>
          </a:solidFill>
          <a:latin typeface="+mj-lt"/>
          <a:ea typeface="ＭＳ Ｐゴシック"/>
          <a:cs typeface="ＭＳ Ｐゴシック"/>
        </a:defRPr>
      </a:lvl1pPr>
      <a:lvl2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2pPr>
      <a:lvl3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3pPr>
      <a:lvl4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4pPr>
      <a:lvl5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5pPr>
      <a:lvl6pPr marL="4572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6pPr>
      <a:lvl7pPr marL="9144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7pPr>
      <a:lvl8pPr marL="13716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8pPr>
      <a:lvl9pPr marL="18288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9pPr>
    </p:titleStyle>
    <p:bodyStyle>
      <a:lvl1pPr marL="285750" indent="-285750" algn="l" rtl="0" eaLnBrk="0" fontAlgn="base" hangingPunct="0">
        <a:lnSpc>
          <a:spcPct val="120000"/>
        </a:lnSpc>
        <a:spcBef>
          <a:spcPct val="20000"/>
        </a:spcBef>
        <a:spcAft>
          <a:spcPct val="0"/>
        </a:spcAft>
        <a:buFont typeface="Wingdings" pitchFamily="2" charset="2"/>
        <a:buChar char="§"/>
        <a:defRPr sz="2400">
          <a:solidFill>
            <a:srgbClr val="000000"/>
          </a:solidFill>
          <a:latin typeface="+mn-lt"/>
          <a:ea typeface="+mn-ea"/>
          <a:cs typeface="ヒラギノ角ゴ Pro W3"/>
        </a:defRPr>
      </a:lvl1pPr>
      <a:lvl2pPr marL="628650" indent="-225425" algn="l" rtl="0" eaLnBrk="0" fontAlgn="base" hangingPunct="0">
        <a:lnSpc>
          <a:spcPct val="120000"/>
        </a:lnSpc>
        <a:spcBef>
          <a:spcPct val="20000"/>
        </a:spcBef>
        <a:spcAft>
          <a:spcPct val="0"/>
        </a:spcAft>
        <a:buFont typeface="Wingdings" pitchFamily="2" charset="2"/>
        <a:buChar char="§"/>
        <a:defRPr sz="2000">
          <a:solidFill>
            <a:srgbClr val="000000"/>
          </a:solidFill>
          <a:latin typeface="+mn-lt"/>
          <a:ea typeface="+mn-ea"/>
          <a:cs typeface="ヒラギノ角ゴ Pro W3"/>
        </a:defRPr>
      </a:lvl2pPr>
      <a:lvl3pPr marL="981075" indent="-233363" algn="l" rtl="0" eaLnBrk="0" fontAlgn="base" hangingPunct="0">
        <a:lnSpc>
          <a:spcPct val="120000"/>
        </a:lnSpc>
        <a:spcBef>
          <a:spcPct val="20000"/>
        </a:spcBef>
        <a:spcAft>
          <a:spcPct val="0"/>
        </a:spcAft>
        <a:buFont typeface="Wingdings" pitchFamily="2" charset="2"/>
        <a:buChar char="§"/>
        <a:defRPr>
          <a:solidFill>
            <a:srgbClr val="000000"/>
          </a:solidFill>
          <a:latin typeface="+mn-lt"/>
          <a:ea typeface="+mn-ea"/>
          <a:cs typeface="ヒラギノ角ゴ Pro W3"/>
        </a:defRPr>
      </a:lvl3pPr>
      <a:lvl4pPr marL="1266825" indent="-171450" algn="l" rtl="0" eaLnBrk="0" fontAlgn="base" hangingPunct="0">
        <a:lnSpc>
          <a:spcPct val="120000"/>
        </a:lnSpc>
        <a:spcBef>
          <a:spcPct val="20000"/>
        </a:spcBef>
        <a:spcAft>
          <a:spcPct val="0"/>
        </a:spcAft>
        <a:buFont typeface="Wingdings" pitchFamily="2" charset="2"/>
        <a:buChar char="§"/>
        <a:defRPr sz="1600">
          <a:solidFill>
            <a:srgbClr val="000000"/>
          </a:solidFill>
          <a:latin typeface="+mn-lt"/>
          <a:ea typeface="+mn-ea"/>
          <a:cs typeface="ヒラギノ角ゴ Pro W3"/>
        </a:defRPr>
      </a:lvl4pPr>
      <a:lvl5pPr marL="1554163" indent="-173038" algn="l" rtl="0" eaLnBrk="0" fontAlgn="base" hangingPunct="0">
        <a:lnSpc>
          <a:spcPct val="120000"/>
        </a:lnSpc>
        <a:spcBef>
          <a:spcPct val="20000"/>
        </a:spcBef>
        <a:spcAft>
          <a:spcPct val="0"/>
        </a:spcAft>
        <a:buFont typeface="Wingdings" pitchFamily="2" charset="2"/>
        <a:buChar char="§"/>
        <a:defRPr sz="1400">
          <a:solidFill>
            <a:srgbClr val="000000"/>
          </a:solidFill>
          <a:latin typeface="+mn-lt"/>
          <a:ea typeface="+mn-ea"/>
          <a:cs typeface="ヒラギノ角ゴ Pro W3"/>
        </a:defRPr>
      </a:lvl5pPr>
      <a:lvl6pPr marL="20113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6pPr>
      <a:lvl7pPr marL="24685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7pPr>
      <a:lvl8pPr marL="29257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8pPr>
      <a:lvl9pPr marL="33829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34975" y="187325"/>
            <a:ext cx="8255000" cy="1108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36563" y="1371600"/>
            <a:ext cx="8255000" cy="5086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000">
                <a:solidFill>
                  <a:schemeClr val="tx1"/>
                </a:solidFill>
                <a:ea typeface="MS PGothic" pitchFamily="34" charset="-128"/>
                <a:cs typeface="+mn-cs"/>
              </a:defRPr>
            </a:lvl1pPr>
          </a:lstStyle>
          <a:p>
            <a:pPr>
              <a:defRPr/>
            </a:pPr>
            <a:fld id="{5053F438-A5A7-415D-8F6C-A50D19A84E1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56391355"/>
      </p:ext>
    </p:extLst>
  </p:cSld>
  <p:clrMap bg1="lt1" tx1="dk1" bg2="lt2" tx2="dk2" accent1="accent1" accent2="accent2" accent3="accent3" accent4="accent4" accent5="accent5" accent6="accent6" hlink="hlink" folHlink="folHlink"/>
  <p:sldLayoutIdLst>
    <p:sldLayoutId id="2147485072" r:id="rId1"/>
    <p:sldLayoutId id="2147485073" r:id="rId2"/>
    <p:sldLayoutId id="2147485074" r:id="rId3"/>
    <p:sldLayoutId id="2147485075" r:id="rId4"/>
    <p:sldLayoutId id="2147485076" r:id="rId5"/>
    <p:sldLayoutId id="2147485077" r:id="rId6"/>
    <p:sldLayoutId id="2147485078" r:id="rId7"/>
    <p:sldLayoutId id="2147485079" r:id="rId8"/>
    <p:sldLayoutId id="2147485080" r:id="rId9"/>
    <p:sldLayoutId id="2147485081" r:id="rId10"/>
    <p:sldLayoutId id="2147485082" r:id="rId11"/>
  </p:sldLayoutIdLst>
  <p:timing>
    <p:tnLst>
      <p:par>
        <p:cTn id="1" dur="indefinite" restart="never" nodeType="tmRoot"/>
      </p:par>
    </p:tnLst>
  </p:timing>
  <p:hf hdr="0" ftr="0" dt="0"/>
  <p:txStyles>
    <p:titleStyle>
      <a:lvl1pPr algn="l" rtl="0" eaLnBrk="0" fontAlgn="base" hangingPunct="0">
        <a:lnSpc>
          <a:spcPct val="105000"/>
        </a:lnSpc>
        <a:spcBef>
          <a:spcPct val="0"/>
        </a:spcBef>
        <a:spcAft>
          <a:spcPct val="0"/>
        </a:spcAft>
        <a:defRPr sz="3200">
          <a:solidFill>
            <a:srgbClr val="BB0826"/>
          </a:solidFill>
          <a:latin typeface="+mj-lt"/>
          <a:ea typeface="ＭＳ Ｐゴシック"/>
          <a:cs typeface="ＭＳ Ｐゴシック"/>
        </a:defRPr>
      </a:lvl1pPr>
      <a:lvl2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2pPr>
      <a:lvl3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3pPr>
      <a:lvl4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4pPr>
      <a:lvl5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5pPr>
      <a:lvl6pPr marL="4572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6pPr>
      <a:lvl7pPr marL="9144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7pPr>
      <a:lvl8pPr marL="13716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8pPr>
      <a:lvl9pPr marL="18288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9pPr>
    </p:titleStyle>
    <p:bodyStyle>
      <a:lvl1pPr marL="285750" indent="-285750" algn="l" rtl="0" eaLnBrk="0" fontAlgn="base" hangingPunct="0">
        <a:lnSpc>
          <a:spcPct val="120000"/>
        </a:lnSpc>
        <a:spcBef>
          <a:spcPct val="20000"/>
        </a:spcBef>
        <a:spcAft>
          <a:spcPct val="0"/>
        </a:spcAft>
        <a:buFont typeface="Wingdings" pitchFamily="2" charset="2"/>
        <a:buChar char="§"/>
        <a:defRPr sz="2400">
          <a:solidFill>
            <a:srgbClr val="000000"/>
          </a:solidFill>
          <a:latin typeface="+mn-lt"/>
          <a:ea typeface="+mn-ea"/>
          <a:cs typeface="ヒラギノ角ゴ Pro W3"/>
        </a:defRPr>
      </a:lvl1pPr>
      <a:lvl2pPr marL="628650" indent="-225425" algn="l" rtl="0" eaLnBrk="0" fontAlgn="base" hangingPunct="0">
        <a:lnSpc>
          <a:spcPct val="120000"/>
        </a:lnSpc>
        <a:spcBef>
          <a:spcPct val="20000"/>
        </a:spcBef>
        <a:spcAft>
          <a:spcPct val="0"/>
        </a:spcAft>
        <a:buFont typeface="Wingdings" pitchFamily="2" charset="2"/>
        <a:buChar char="§"/>
        <a:defRPr sz="2000">
          <a:solidFill>
            <a:srgbClr val="000000"/>
          </a:solidFill>
          <a:latin typeface="+mn-lt"/>
          <a:ea typeface="+mn-ea"/>
          <a:cs typeface="ヒラギノ角ゴ Pro W3"/>
        </a:defRPr>
      </a:lvl2pPr>
      <a:lvl3pPr marL="981075" indent="-233363" algn="l" rtl="0" eaLnBrk="0" fontAlgn="base" hangingPunct="0">
        <a:lnSpc>
          <a:spcPct val="120000"/>
        </a:lnSpc>
        <a:spcBef>
          <a:spcPct val="20000"/>
        </a:spcBef>
        <a:spcAft>
          <a:spcPct val="0"/>
        </a:spcAft>
        <a:buFont typeface="Wingdings" pitchFamily="2" charset="2"/>
        <a:buChar char="§"/>
        <a:defRPr>
          <a:solidFill>
            <a:srgbClr val="000000"/>
          </a:solidFill>
          <a:latin typeface="+mn-lt"/>
          <a:ea typeface="+mn-ea"/>
          <a:cs typeface="ヒラギノ角ゴ Pro W3"/>
        </a:defRPr>
      </a:lvl3pPr>
      <a:lvl4pPr marL="1266825" indent="-171450" algn="l" rtl="0" eaLnBrk="0" fontAlgn="base" hangingPunct="0">
        <a:lnSpc>
          <a:spcPct val="120000"/>
        </a:lnSpc>
        <a:spcBef>
          <a:spcPct val="20000"/>
        </a:spcBef>
        <a:spcAft>
          <a:spcPct val="0"/>
        </a:spcAft>
        <a:buFont typeface="Wingdings" pitchFamily="2" charset="2"/>
        <a:buChar char="§"/>
        <a:defRPr sz="1600">
          <a:solidFill>
            <a:srgbClr val="000000"/>
          </a:solidFill>
          <a:latin typeface="+mn-lt"/>
          <a:ea typeface="+mn-ea"/>
          <a:cs typeface="ヒラギノ角ゴ Pro W3"/>
        </a:defRPr>
      </a:lvl4pPr>
      <a:lvl5pPr marL="1554163" indent="-173038" algn="l" rtl="0" eaLnBrk="0" fontAlgn="base" hangingPunct="0">
        <a:lnSpc>
          <a:spcPct val="120000"/>
        </a:lnSpc>
        <a:spcBef>
          <a:spcPct val="20000"/>
        </a:spcBef>
        <a:spcAft>
          <a:spcPct val="0"/>
        </a:spcAft>
        <a:buFont typeface="Wingdings" pitchFamily="2" charset="2"/>
        <a:buChar char="§"/>
        <a:defRPr sz="1400">
          <a:solidFill>
            <a:srgbClr val="000000"/>
          </a:solidFill>
          <a:latin typeface="+mn-lt"/>
          <a:ea typeface="+mn-ea"/>
          <a:cs typeface="ヒラギノ角ゴ Pro W3"/>
        </a:defRPr>
      </a:lvl5pPr>
      <a:lvl6pPr marL="20113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6pPr>
      <a:lvl7pPr marL="24685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7pPr>
      <a:lvl8pPr marL="29257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8pPr>
      <a:lvl9pPr marL="33829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custDataLst>
              <p:tags r:id="rId6"/>
            </p:custDataLst>
          </p:nvPr>
        </p:nvSpPr>
        <p:spPr bwMode="auto">
          <a:xfrm>
            <a:off x="547688" y="3206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custDataLst>
              <p:tags r:id="rId7"/>
            </p:custDataLst>
          </p:nvPr>
        </p:nvSpPr>
        <p:spPr bwMode="auto">
          <a:xfrm>
            <a:off x="547688" y="1651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304231485"/>
      </p:ext>
    </p:extLst>
  </p:cSld>
  <p:clrMap bg1="lt1" tx1="dk1" bg2="lt2" tx2="dk2" accent1="accent1" accent2="accent2" accent3="accent3" accent4="accent4" accent5="accent5" accent6="accent6" hlink="hlink" folHlink="folHlink"/>
  <p:sldLayoutIdLst>
    <p:sldLayoutId id="2147485084" r:id="rId1"/>
    <p:sldLayoutId id="2147485085" r:id="rId2"/>
    <p:sldLayoutId id="2147485086" r:id="rId3"/>
    <p:sldLayoutId id="2147485087" r:id="rId4"/>
  </p:sldLayoutIdLst>
  <p:timing>
    <p:tnLst>
      <p:par>
        <p:cTn id="1" dur="indefinite" restart="never" nodeType="tmRoot"/>
      </p:par>
    </p:tnLst>
  </p:timing>
  <p:hf hdr="0" ftr="0" dt="0"/>
  <p:txStyles>
    <p:titleStyle>
      <a:lvl1pPr algn="l" rtl="0" eaLnBrk="1" fontAlgn="base" hangingPunct="1">
        <a:lnSpc>
          <a:spcPct val="105000"/>
        </a:lnSpc>
        <a:spcBef>
          <a:spcPct val="0"/>
        </a:spcBef>
        <a:spcAft>
          <a:spcPct val="0"/>
        </a:spcAft>
        <a:defRPr lang="en-US" sz="3000" b="0" i="0" u="none" kern="1200" dirty="0">
          <a:solidFill>
            <a:schemeClr val="bg2"/>
          </a:solidFill>
          <a:latin typeface="+mj-lt"/>
          <a:ea typeface="+mj-ea"/>
          <a:cs typeface="+mj-cs"/>
        </a:defRPr>
      </a:lvl1pPr>
      <a:lvl2pPr algn="l" rtl="0" eaLnBrk="1" fontAlgn="base" hangingPunct="1">
        <a:lnSpc>
          <a:spcPct val="105000"/>
        </a:lnSpc>
        <a:spcBef>
          <a:spcPct val="0"/>
        </a:spcBef>
        <a:spcAft>
          <a:spcPct val="0"/>
        </a:spcAft>
        <a:defRPr sz="3000">
          <a:solidFill>
            <a:schemeClr val="bg2"/>
          </a:solidFill>
          <a:latin typeface="Georgia" pitchFamily="18" charset="0"/>
        </a:defRPr>
      </a:lvl2pPr>
      <a:lvl3pPr algn="l" rtl="0" eaLnBrk="1" fontAlgn="base" hangingPunct="1">
        <a:lnSpc>
          <a:spcPct val="105000"/>
        </a:lnSpc>
        <a:spcBef>
          <a:spcPct val="0"/>
        </a:spcBef>
        <a:spcAft>
          <a:spcPct val="0"/>
        </a:spcAft>
        <a:defRPr sz="3000">
          <a:solidFill>
            <a:schemeClr val="bg2"/>
          </a:solidFill>
          <a:latin typeface="Georgia" pitchFamily="18" charset="0"/>
        </a:defRPr>
      </a:lvl3pPr>
      <a:lvl4pPr algn="l" rtl="0" eaLnBrk="1" fontAlgn="base" hangingPunct="1">
        <a:lnSpc>
          <a:spcPct val="105000"/>
        </a:lnSpc>
        <a:spcBef>
          <a:spcPct val="0"/>
        </a:spcBef>
        <a:spcAft>
          <a:spcPct val="0"/>
        </a:spcAft>
        <a:defRPr sz="3000">
          <a:solidFill>
            <a:schemeClr val="bg2"/>
          </a:solidFill>
          <a:latin typeface="Georgia" pitchFamily="18" charset="0"/>
        </a:defRPr>
      </a:lvl4pPr>
      <a:lvl5pPr algn="l" rtl="0" eaLnBrk="1" fontAlgn="base" hangingPunct="1">
        <a:lnSpc>
          <a:spcPct val="105000"/>
        </a:lnSpc>
        <a:spcBef>
          <a:spcPct val="0"/>
        </a:spcBef>
        <a:spcAft>
          <a:spcPct val="0"/>
        </a:spcAft>
        <a:defRPr sz="3000">
          <a:solidFill>
            <a:schemeClr val="bg2"/>
          </a:solidFill>
          <a:latin typeface="Georgia" pitchFamily="18" charset="0"/>
        </a:defRPr>
      </a:lvl5pPr>
      <a:lvl6pPr marL="457200" algn="l" rtl="0" eaLnBrk="1" fontAlgn="base" hangingPunct="1">
        <a:lnSpc>
          <a:spcPct val="105000"/>
        </a:lnSpc>
        <a:spcBef>
          <a:spcPct val="0"/>
        </a:spcBef>
        <a:spcAft>
          <a:spcPct val="0"/>
        </a:spcAft>
        <a:defRPr sz="3200">
          <a:solidFill>
            <a:schemeClr val="tx2"/>
          </a:solidFill>
          <a:latin typeface="Georgia" pitchFamily="18" charset="0"/>
        </a:defRPr>
      </a:lvl6pPr>
      <a:lvl7pPr marL="914400" algn="l" rtl="0" eaLnBrk="1" fontAlgn="base" hangingPunct="1">
        <a:lnSpc>
          <a:spcPct val="105000"/>
        </a:lnSpc>
        <a:spcBef>
          <a:spcPct val="0"/>
        </a:spcBef>
        <a:spcAft>
          <a:spcPct val="0"/>
        </a:spcAft>
        <a:defRPr sz="3200">
          <a:solidFill>
            <a:schemeClr val="tx2"/>
          </a:solidFill>
          <a:latin typeface="Georgia" pitchFamily="18" charset="0"/>
        </a:defRPr>
      </a:lvl7pPr>
      <a:lvl8pPr marL="1371600" algn="l" rtl="0" eaLnBrk="1" fontAlgn="base" hangingPunct="1">
        <a:lnSpc>
          <a:spcPct val="105000"/>
        </a:lnSpc>
        <a:spcBef>
          <a:spcPct val="0"/>
        </a:spcBef>
        <a:spcAft>
          <a:spcPct val="0"/>
        </a:spcAft>
        <a:defRPr sz="3200">
          <a:solidFill>
            <a:schemeClr val="tx2"/>
          </a:solidFill>
          <a:latin typeface="Georgia" pitchFamily="18" charset="0"/>
        </a:defRPr>
      </a:lvl8pPr>
      <a:lvl9pPr marL="1828800" algn="l" rtl="0" eaLnBrk="1" fontAlgn="base" hangingPunct="1">
        <a:lnSpc>
          <a:spcPct val="105000"/>
        </a:lnSpc>
        <a:spcBef>
          <a:spcPct val="0"/>
        </a:spcBef>
        <a:spcAft>
          <a:spcPct val="0"/>
        </a:spcAft>
        <a:defRPr sz="3200">
          <a:solidFill>
            <a:schemeClr val="tx2"/>
          </a:solidFill>
          <a:latin typeface="Georgia" pitchFamily="18" charset="0"/>
        </a:defRPr>
      </a:lvl9pPr>
    </p:titleStyle>
    <p:bodyStyle>
      <a:lvl1pPr marL="342900" indent="-342900" algn="l" rtl="0" eaLnBrk="1" fontAlgn="base" hangingPunct="1">
        <a:spcBef>
          <a:spcPct val="0"/>
        </a:spcBef>
        <a:spcAft>
          <a:spcPts val="1200"/>
        </a:spcAft>
        <a:buFont typeface="Wingdings" pitchFamily="2" charset="2"/>
        <a:buChar char="§"/>
        <a:defRPr sz="2200" kern="1200">
          <a:solidFill>
            <a:schemeClr val="tx1"/>
          </a:solidFill>
          <a:latin typeface="Verdana" pitchFamily="34" charset="0"/>
          <a:ea typeface="+mn-ea"/>
          <a:cs typeface="+mn-cs"/>
        </a:defRPr>
      </a:lvl1pPr>
      <a:lvl2pPr marL="687388" indent="-342900" algn="l" rtl="0" eaLnBrk="1" fontAlgn="base" hangingPunct="1">
        <a:spcBef>
          <a:spcPct val="0"/>
        </a:spcBef>
        <a:spcAft>
          <a:spcPts val="1200"/>
        </a:spcAft>
        <a:buFont typeface="Verdana" pitchFamily="34" charset="0"/>
        <a:buChar char="–"/>
        <a:defRPr sz="2000" b="0" i="0" u="none" kern="1200">
          <a:solidFill>
            <a:schemeClr val="tx1"/>
          </a:solidFill>
          <a:latin typeface="Verdana" pitchFamily="34" charset="0"/>
          <a:ea typeface="+mn-ea"/>
          <a:cs typeface="+mn-cs"/>
        </a:defRPr>
      </a:lvl2pPr>
      <a:lvl3pPr marL="914400" indent="-227013" algn="l" rtl="0" eaLnBrk="1" fontAlgn="base" hangingPunct="1">
        <a:spcBef>
          <a:spcPct val="0"/>
        </a:spcBef>
        <a:spcAft>
          <a:spcPts val="1200"/>
        </a:spcAft>
        <a:buFont typeface="Arial" charset="0"/>
        <a:buChar char="•"/>
        <a:defRPr kern="1200">
          <a:solidFill>
            <a:schemeClr val="tx1"/>
          </a:solidFill>
          <a:latin typeface="Verdana" pitchFamily="34" charset="0"/>
          <a:ea typeface="+mn-ea"/>
          <a:cs typeface="+mn-cs"/>
        </a:defRPr>
      </a:lvl3pPr>
      <a:lvl4pPr marL="1141413" indent="-227013"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4pPr>
      <a:lvl5pPr marL="1376363" indent="-234950"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custDataLst>
              <p:tags r:id="rId6"/>
            </p:custDataLst>
          </p:nvPr>
        </p:nvSpPr>
        <p:spPr bwMode="auto">
          <a:xfrm>
            <a:off x="547688" y="3206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custDataLst>
              <p:tags r:id="rId7"/>
            </p:custDataLst>
          </p:nvPr>
        </p:nvSpPr>
        <p:spPr bwMode="auto">
          <a:xfrm>
            <a:off x="547688" y="1651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164318191"/>
      </p:ext>
    </p:extLst>
  </p:cSld>
  <p:clrMap bg1="lt1" tx1="dk1" bg2="lt2" tx2="dk2" accent1="accent1" accent2="accent2" accent3="accent3" accent4="accent4" accent5="accent5" accent6="accent6" hlink="hlink" folHlink="folHlink"/>
  <p:sldLayoutIdLst>
    <p:sldLayoutId id="2147485101" r:id="rId1"/>
    <p:sldLayoutId id="2147485102" r:id="rId2"/>
    <p:sldLayoutId id="2147485103" r:id="rId3"/>
    <p:sldLayoutId id="2147485104" r:id="rId4"/>
  </p:sldLayoutIdLst>
  <p:timing>
    <p:tnLst>
      <p:par>
        <p:cTn id="1" dur="indefinite" restart="never" nodeType="tmRoot"/>
      </p:par>
    </p:tnLst>
  </p:timing>
  <p:hf hdr="0" ftr="0" dt="0"/>
  <p:txStyles>
    <p:titleStyle>
      <a:lvl1pPr algn="l" rtl="0" eaLnBrk="1" fontAlgn="base" hangingPunct="1">
        <a:lnSpc>
          <a:spcPct val="105000"/>
        </a:lnSpc>
        <a:spcBef>
          <a:spcPct val="0"/>
        </a:spcBef>
        <a:spcAft>
          <a:spcPct val="0"/>
        </a:spcAft>
        <a:defRPr lang="en-US" sz="3000" b="0" i="0" u="none" kern="1200" dirty="0">
          <a:solidFill>
            <a:schemeClr val="bg2"/>
          </a:solidFill>
          <a:latin typeface="+mj-lt"/>
          <a:ea typeface="+mj-ea"/>
          <a:cs typeface="+mj-cs"/>
        </a:defRPr>
      </a:lvl1pPr>
      <a:lvl2pPr algn="l" rtl="0" eaLnBrk="1" fontAlgn="base" hangingPunct="1">
        <a:lnSpc>
          <a:spcPct val="105000"/>
        </a:lnSpc>
        <a:spcBef>
          <a:spcPct val="0"/>
        </a:spcBef>
        <a:spcAft>
          <a:spcPct val="0"/>
        </a:spcAft>
        <a:defRPr sz="3000">
          <a:solidFill>
            <a:schemeClr val="bg2"/>
          </a:solidFill>
          <a:latin typeface="Georgia" pitchFamily="18" charset="0"/>
        </a:defRPr>
      </a:lvl2pPr>
      <a:lvl3pPr algn="l" rtl="0" eaLnBrk="1" fontAlgn="base" hangingPunct="1">
        <a:lnSpc>
          <a:spcPct val="105000"/>
        </a:lnSpc>
        <a:spcBef>
          <a:spcPct val="0"/>
        </a:spcBef>
        <a:spcAft>
          <a:spcPct val="0"/>
        </a:spcAft>
        <a:defRPr sz="3000">
          <a:solidFill>
            <a:schemeClr val="bg2"/>
          </a:solidFill>
          <a:latin typeface="Georgia" pitchFamily="18" charset="0"/>
        </a:defRPr>
      </a:lvl3pPr>
      <a:lvl4pPr algn="l" rtl="0" eaLnBrk="1" fontAlgn="base" hangingPunct="1">
        <a:lnSpc>
          <a:spcPct val="105000"/>
        </a:lnSpc>
        <a:spcBef>
          <a:spcPct val="0"/>
        </a:spcBef>
        <a:spcAft>
          <a:spcPct val="0"/>
        </a:spcAft>
        <a:defRPr sz="3000">
          <a:solidFill>
            <a:schemeClr val="bg2"/>
          </a:solidFill>
          <a:latin typeface="Georgia" pitchFamily="18" charset="0"/>
        </a:defRPr>
      </a:lvl4pPr>
      <a:lvl5pPr algn="l" rtl="0" eaLnBrk="1" fontAlgn="base" hangingPunct="1">
        <a:lnSpc>
          <a:spcPct val="105000"/>
        </a:lnSpc>
        <a:spcBef>
          <a:spcPct val="0"/>
        </a:spcBef>
        <a:spcAft>
          <a:spcPct val="0"/>
        </a:spcAft>
        <a:defRPr sz="3000">
          <a:solidFill>
            <a:schemeClr val="bg2"/>
          </a:solidFill>
          <a:latin typeface="Georgia" pitchFamily="18" charset="0"/>
        </a:defRPr>
      </a:lvl5pPr>
      <a:lvl6pPr marL="457200" algn="l" rtl="0" eaLnBrk="1" fontAlgn="base" hangingPunct="1">
        <a:lnSpc>
          <a:spcPct val="105000"/>
        </a:lnSpc>
        <a:spcBef>
          <a:spcPct val="0"/>
        </a:spcBef>
        <a:spcAft>
          <a:spcPct val="0"/>
        </a:spcAft>
        <a:defRPr sz="3200">
          <a:solidFill>
            <a:schemeClr val="tx2"/>
          </a:solidFill>
          <a:latin typeface="Georgia" pitchFamily="18" charset="0"/>
        </a:defRPr>
      </a:lvl6pPr>
      <a:lvl7pPr marL="914400" algn="l" rtl="0" eaLnBrk="1" fontAlgn="base" hangingPunct="1">
        <a:lnSpc>
          <a:spcPct val="105000"/>
        </a:lnSpc>
        <a:spcBef>
          <a:spcPct val="0"/>
        </a:spcBef>
        <a:spcAft>
          <a:spcPct val="0"/>
        </a:spcAft>
        <a:defRPr sz="3200">
          <a:solidFill>
            <a:schemeClr val="tx2"/>
          </a:solidFill>
          <a:latin typeface="Georgia" pitchFamily="18" charset="0"/>
        </a:defRPr>
      </a:lvl7pPr>
      <a:lvl8pPr marL="1371600" algn="l" rtl="0" eaLnBrk="1" fontAlgn="base" hangingPunct="1">
        <a:lnSpc>
          <a:spcPct val="105000"/>
        </a:lnSpc>
        <a:spcBef>
          <a:spcPct val="0"/>
        </a:spcBef>
        <a:spcAft>
          <a:spcPct val="0"/>
        </a:spcAft>
        <a:defRPr sz="3200">
          <a:solidFill>
            <a:schemeClr val="tx2"/>
          </a:solidFill>
          <a:latin typeface="Georgia" pitchFamily="18" charset="0"/>
        </a:defRPr>
      </a:lvl8pPr>
      <a:lvl9pPr marL="1828800" algn="l" rtl="0" eaLnBrk="1" fontAlgn="base" hangingPunct="1">
        <a:lnSpc>
          <a:spcPct val="105000"/>
        </a:lnSpc>
        <a:spcBef>
          <a:spcPct val="0"/>
        </a:spcBef>
        <a:spcAft>
          <a:spcPct val="0"/>
        </a:spcAft>
        <a:defRPr sz="3200">
          <a:solidFill>
            <a:schemeClr val="tx2"/>
          </a:solidFill>
          <a:latin typeface="Georgia" pitchFamily="18" charset="0"/>
        </a:defRPr>
      </a:lvl9pPr>
    </p:titleStyle>
    <p:bodyStyle>
      <a:lvl1pPr marL="342900" indent="-342900" algn="l" rtl="0" eaLnBrk="1" fontAlgn="base" hangingPunct="1">
        <a:spcBef>
          <a:spcPct val="0"/>
        </a:spcBef>
        <a:spcAft>
          <a:spcPts val="1200"/>
        </a:spcAft>
        <a:buFont typeface="Wingdings" pitchFamily="2" charset="2"/>
        <a:buChar char="§"/>
        <a:defRPr sz="2200" kern="1200">
          <a:solidFill>
            <a:schemeClr val="tx1"/>
          </a:solidFill>
          <a:latin typeface="Verdana" pitchFamily="34" charset="0"/>
          <a:ea typeface="+mn-ea"/>
          <a:cs typeface="+mn-cs"/>
        </a:defRPr>
      </a:lvl1pPr>
      <a:lvl2pPr marL="687388" indent="-342900" algn="l" rtl="0" eaLnBrk="1" fontAlgn="base" hangingPunct="1">
        <a:spcBef>
          <a:spcPct val="0"/>
        </a:spcBef>
        <a:spcAft>
          <a:spcPts val="1200"/>
        </a:spcAft>
        <a:buFont typeface="Verdana" pitchFamily="34" charset="0"/>
        <a:buChar char="–"/>
        <a:defRPr sz="2000" b="0" i="0" u="none" kern="1200">
          <a:solidFill>
            <a:schemeClr val="tx1"/>
          </a:solidFill>
          <a:latin typeface="Verdana" pitchFamily="34" charset="0"/>
          <a:ea typeface="+mn-ea"/>
          <a:cs typeface="+mn-cs"/>
        </a:defRPr>
      </a:lvl2pPr>
      <a:lvl3pPr marL="914400" indent="-227013" algn="l" rtl="0" eaLnBrk="1" fontAlgn="base" hangingPunct="1">
        <a:spcBef>
          <a:spcPct val="0"/>
        </a:spcBef>
        <a:spcAft>
          <a:spcPts val="1200"/>
        </a:spcAft>
        <a:buFont typeface="Arial" charset="0"/>
        <a:buChar char="•"/>
        <a:defRPr kern="1200">
          <a:solidFill>
            <a:schemeClr val="tx1"/>
          </a:solidFill>
          <a:latin typeface="Verdana" pitchFamily="34" charset="0"/>
          <a:ea typeface="+mn-ea"/>
          <a:cs typeface="+mn-cs"/>
        </a:defRPr>
      </a:lvl3pPr>
      <a:lvl4pPr marL="1141413" indent="-227013"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4pPr>
      <a:lvl5pPr marL="1376363" indent="-234950"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custDataLst>
              <p:tags r:id="rId7"/>
            </p:custDataLst>
          </p:nvPr>
        </p:nvSpPr>
        <p:spPr bwMode="auto">
          <a:xfrm>
            <a:off x="547688" y="3206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custDataLst>
              <p:tags r:id="rId8"/>
            </p:custDataLst>
          </p:nvPr>
        </p:nvSpPr>
        <p:spPr bwMode="auto">
          <a:xfrm>
            <a:off x="547688" y="1651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396042579"/>
      </p:ext>
    </p:extLst>
  </p:cSld>
  <p:clrMap bg1="lt1" tx1="dk1" bg2="lt2" tx2="dk2" accent1="accent1" accent2="accent2" accent3="accent3" accent4="accent4" accent5="accent5" accent6="accent6" hlink="hlink" folHlink="folHlink"/>
  <p:sldLayoutIdLst>
    <p:sldLayoutId id="2147485106" r:id="rId1"/>
    <p:sldLayoutId id="2147485107" r:id="rId2"/>
    <p:sldLayoutId id="2147485108" r:id="rId3"/>
    <p:sldLayoutId id="2147485109" r:id="rId4"/>
    <p:sldLayoutId id="2147485110" r:id="rId5"/>
  </p:sldLayoutIdLst>
  <p:timing>
    <p:tnLst>
      <p:par>
        <p:cTn id="1" dur="indefinite" restart="never" nodeType="tmRoot"/>
      </p:par>
    </p:tnLst>
  </p:timing>
  <p:hf hdr="0" ftr="0" dt="0"/>
  <p:txStyles>
    <p:titleStyle>
      <a:lvl1pPr algn="l" rtl="0" eaLnBrk="1" fontAlgn="base" hangingPunct="1">
        <a:lnSpc>
          <a:spcPct val="105000"/>
        </a:lnSpc>
        <a:spcBef>
          <a:spcPct val="0"/>
        </a:spcBef>
        <a:spcAft>
          <a:spcPct val="0"/>
        </a:spcAft>
        <a:defRPr lang="en-US" sz="3000" b="0" i="0" u="none" kern="1200" dirty="0">
          <a:solidFill>
            <a:schemeClr val="bg2"/>
          </a:solidFill>
          <a:latin typeface="+mj-lt"/>
          <a:ea typeface="+mj-ea"/>
          <a:cs typeface="+mj-cs"/>
        </a:defRPr>
      </a:lvl1pPr>
      <a:lvl2pPr algn="l" rtl="0" eaLnBrk="1" fontAlgn="base" hangingPunct="1">
        <a:lnSpc>
          <a:spcPct val="105000"/>
        </a:lnSpc>
        <a:spcBef>
          <a:spcPct val="0"/>
        </a:spcBef>
        <a:spcAft>
          <a:spcPct val="0"/>
        </a:spcAft>
        <a:defRPr sz="3000">
          <a:solidFill>
            <a:schemeClr val="bg2"/>
          </a:solidFill>
          <a:latin typeface="Georgia" pitchFamily="18" charset="0"/>
        </a:defRPr>
      </a:lvl2pPr>
      <a:lvl3pPr algn="l" rtl="0" eaLnBrk="1" fontAlgn="base" hangingPunct="1">
        <a:lnSpc>
          <a:spcPct val="105000"/>
        </a:lnSpc>
        <a:spcBef>
          <a:spcPct val="0"/>
        </a:spcBef>
        <a:spcAft>
          <a:spcPct val="0"/>
        </a:spcAft>
        <a:defRPr sz="3000">
          <a:solidFill>
            <a:schemeClr val="bg2"/>
          </a:solidFill>
          <a:latin typeface="Georgia" pitchFamily="18" charset="0"/>
        </a:defRPr>
      </a:lvl3pPr>
      <a:lvl4pPr algn="l" rtl="0" eaLnBrk="1" fontAlgn="base" hangingPunct="1">
        <a:lnSpc>
          <a:spcPct val="105000"/>
        </a:lnSpc>
        <a:spcBef>
          <a:spcPct val="0"/>
        </a:spcBef>
        <a:spcAft>
          <a:spcPct val="0"/>
        </a:spcAft>
        <a:defRPr sz="3000">
          <a:solidFill>
            <a:schemeClr val="bg2"/>
          </a:solidFill>
          <a:latin typeface="Georgia" pitchFamily="18" charset="0"/>
        </a:defRPr>
      </a:lvl4pPr>
      <a:lvl5pPr algn="l" rtl="0" eaLnBrk="1" fontAlgn="base" hangingPunct="1">
        <a:lnSpc>
          <a:spcPct val="105000"/>
        </a:lnSpc>
        <a:spcBef>
          <a:spcPct val="0"/>
        </a:spcBef>
        <a:spcAft>
          <a:spcPct val="0"/>
        </a:spcAft>
        <a:defRPr sz="3000">
          <a:solidFill>
            <a:schemeClr val="bg2"/>
          </a:solidFill>
          <a:latin typeface="Georgia" pitchFamily="18" charset="0"/>
        </a:defRPr>
      </a:lvl5pPr>
      <a:lvl6pPr marL="457200" algn="l" rtl="0" eaLnBrk="1" fontAlgn="base" hangingPunct="1">
        <a:lnSpc>
          <a:spcPct val="105000"/>
        </a:lnSpc>
        <a:spcBef>
          <a:spcPct val="0"/>
        </a:spcBef>
        <a:spcAft>
          <a:spcPct val="0"/>
        </a:spcAft>
        <a:defRPr sz="3200">
          <a:solidFill>
            <a:schemeClr val="tx2"/>
          </a:solidFill>
          <a:latin typeface="Georgia" pitchFamily="18" charset="0"/>
        </a:defRPr>
      </a:lvl6pPr>
      <a:lvl7pPr marL="914400" algn="l" rtl="0" eaLnBrk="1" fontAlgn="base" hangingPunct="1">
        <a:lnSpc>
          <a:spcPct val="105000"/>
        </a:lnSpc>
        <a:spcBef>
          <a:spcPct val="0"/>
        </a:spcBef>
        <a:spcAft>
          <a:spcPct val="0"/>
        </a:spcAft>
        <a:defRPr sz="3200">
          <a:solidFill>
            <a:schemeClr val="tx2"/>
          </a:solidFill>
          <a:latin typeface="Georgia" pitchFamily="18" charset="0"/>
        </a:defRPr>
      </a:lvl7pPr>
      <a:lvl8pPr marL="1371600" algn="l" rtl="0" eaLnBrk="1" fontAlgn="base" hangingPunct="1">
        <a:lnSpc>
          <a:spcPct val="105000"/>
        </a:lnSpc>
        <a:spcBef>
          <a:spcPct val="0"/>
        </a:spcBef>
        <a:spcAft>
          <a:spcPct val="0"/>
        </a:spcAft>
        <a:defRPr sz="3200">
          <a:solidFill>
            <a:schemeClr val="tx2"/>
          </a:solidFill>
          <a:latin typeface="Georgia" pitchFamily="18" charset="0"/>
        </a:defRPr>
      </a:lvl8pPr>
      <a:lvl9pPr marL="1828800" algn="l" rtl="0" eaLnBrk="1" fontAlgn="base" hangingPunct="1">
        <a:lnSpc>
          <a:spcPct val="105000"/>
        </a:lnSpc>
        <a:spcBef>
          <a:spcPct val="0"/>
        </a:spcBef>
        <a:spcAft>
          <a:spcPct val="0"/>
        </a:spcAft>
        <a:defRPr sz="3200">
          <a:solidFill>
            <a:schemeClr val="tx2"/>
          </a:solidFill>
          <a:latin typeface="Georgia" pitchFamily="18" charset="0"/>
        </a:defRPr>
      </a:lvl9pPr>
    </p:titleStyle>
    <p:bodyStyle>
      <a:lvl1pPr marL="342900" indent="-342900" algn="l" rtl="0" eaLnBrk="1" fontAlgn="base" hangingPunct="1">
        <a:spcBef>
          <a:spcPct val="0"/>
        </a:spcBef>
        <a:spcAft>
          <a:spcPts val="1200"/>
        </a:spcAft>
        <a:buFont typeface="Wingdings" pitchFamily="2" charset="2"/>
        <a:buChar char="§"/>
        <a:defRPr sz="2200" kern="1200">
          <a:solidFill>
            <a:schemeClr val="tx1"/>
          </a:solidFill>
          <a:latin typeface="Verdana" pitchFamily="34" charset="0"/>
          <a:ea typeface="+mn-ea"/>
          <a:cs typeface="+mn-cs"/>
        </a:defRPr>
      </a:lvl1pPr>
      <a:lvl2pPr marL="687388" indent="-342900" algn="l" rtl="0" eaLnBrk="1" fontAlgn="base" hangingPunct="1">
        <a:spcBef>
          <a:spcPct val="0"/>
        </a:spcBef>
        <a:spcAft>
          <a:spcPts val="1200"/>
        </a:spcAft>
        <a:buFont typeface="Verdana" pitchFamily="34" charset="0"/>
        <a:buChar char="–"/>
        <a:defRPr sz="2000" b="0" i="0" u="none" kern="1200">
          <a:solidFill>
            <a:schemeClr val="tx1"/>
          </a:solidFill>
          <a:latin typeface="Verdana" pitchFamily="34" charset="0"/>
          <a:ea typeface="+mn-ea"/>
          <a:cs typeface="+mn-cs"/>
        </a:defRPr>
      </a:lvl2pPr>
      <a:lvl3pPr marL="914400" indent="-227013" algn="l" rtl="0" eaLnBrk="1" fontAlgn="base" hangingPunct="1">
        <a:spcBef>
          <a:spcPct val="0"/>
        </a:spcBef>
        <a:spcAft>
          <a:spcPts val="1200"/>
        </a:spcAft>
        <a:buFont typeface="Arial" charset="0"/>
        <a:buChar char="•"/>
        <a:defRPr kern="1200">
          <a:solidFill>
            <a:schemeClr val="tx1"/>
          </a:solidFill>
          <a:latin typeface="Verdana" pitchFamily="34" charset="0"/>
          <a:ea typeface="+mn-ea"/>
          <a:cs typeface="+mn-cs"/>
        </a:defRPr>
      </a:lvl3pPr>
      <a:lvl4pPr marL="1141413" indent="-227013"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4pPr>
      <a:lvl5pPr marL="1376363" indent="-234950"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custDataLst>
              <p:tags r:id="rId7"/>
            </p:custDataLst>
          </p:nvPr>
        </p:nvSpPr>
        <p:spPr bwMode="auto">
          <a:xfrm>
            <a:off x="547688" y="3206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custDataLst>
              <p:tags r:id="rId8"/>
            </p:custDataLst>
          </p:nvPr>
        </p:nvSpPr>
        <p:spPr bwMode="auto">
          <a:xfrm>
            <a:off x="547688" y="1651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029803589"/>
      </p:ext>
    </p:extLst>
  </p:cSld>
  <p:clrMap bg1="lt1" tx1="dk1" bg2="lt2" tx2="dk2" accent1="accent1" accent2="accent2" accent3="accent3" accent4="accent4" accent5="accent5" accent6="accent6" hlink="hlink" folHlink="folHlink"/>
  <p:sldLayoutIdLst>
    <p:sldLayoutId id="2147485112" r:id="rId1"/>
    <p:sldLayoutId id="2147485113" r:id="rId2"/>
    <p:sldLayoutId id="2147485114" r:id="rId3"/>
    <p:sldLayoutId id="2147485115" r:id="rId4"/>
    <p:sldLayoutId id="2147485116" r:id="rId5"/>
  </p:sldLayoutIdLst>
  <p:timing>
    <p:tnLst>
      <p:par>
        <p:cTn id="1" dur="indefinite" restart="never" nodeType="tmRoot"/>
      </p:par>
    </p:tnLst>
  </p:timing>
  <p:hf hdr="0" ftr="0" dt="0"/>
  <p:txStyles>
    <p:titleStyle>
      <a:lvl1pPr algn="l" rtl="0" eaLnBrk="1" fontAlgn="base" hangingPunct="1">
        <a:lnSpc>
          <a:spcPct val="105000"/>
        </a:lnSpc>
        <a:spcBef>
          <a:spcPct val="0"/>
        </a:spcBef>
        <a:spcAft>
          <a:spcPct val="0"/>
        </a:spcAft>
        <a:defRPr lang="en-US" sz="3000" b="0" i="0" u="none" kern="1200" dirty="0">
          <a:solidFill>
            <a:schemeClr val="bg2"/>
          </a:solidFill>
          <a:latin typeface="+mj-lt"/>
          <a:ea typeface="+mj-ea"/>
          <a:cs typeface="+mj-cs"/>
        </a:defRPr>
      </a:lvl1pPr>
      <a:lvl2pPr algn="l" rtl="0" eaLnBrk="1" fontAlgn="base" hangingPunct="1">
        <a:lnSpc>
          <a:spcPct val="105000"/>
        </a:lnSpc>
        <a:spcBef>
          <a:spcPct val="0"/>
        </a:spcBef>
        <a:spcAft>
          <a:spcPct val="0"/>
        </a:spcAft>
        <a:defRPr sz="3000">
          <a:solidFill>
            <a:schemeClr val="bg2"/>
          </a:solidFill>
          <a:latin typeface="Georgia" pitchFamily="18" charset="0"/>
        </a:defRPr>
      </a:lvl2pPr>
      <a:lvl3pPr algn="l" rtl="0" eaLnBrk="1" fontAlgn="base" hangingPunct="1">
        <a:lnSpc>
          <a:spcPct val="105000"/>
        </a:lnSpc>
        <a:spcBef>
          <a:spcPct val="0"/>
        </a:spcBef>
        <a:spcAft>
          <a:spcPct val="0"/>
        </a:spcAft>
        <a:defRPr sz="3000">
          <a:solidFill>
            <a:schemeClr val="bg2"/>
          </a:solidFill>
          <a:latin typeface="Georgia" pitchFamily="18" charset="0"/>
        </a:defRPr>
      </a:lvl3pPr>
      <a:lvl4pPr algn="l" rtl="0" eaLnBrk="1" fontAlgn="base" hangingPunct="1">
        <a:lnSpc>
          <a:spcPct val="105000"/>
        </a:lnSpc>
        <a:spcBef>
          <a:spcPct val="0"/>
        </a:spcBef>
        <a:spcAft>
          <a:spcPct val="0"/>
        </a:spcAft>
        <a:defRPr sz="3000">
          <a:solidFill>
            <a:schemeClr val="bg2"/>
          </a:solidFill>
          <a:latin typeface="Georgia" pitchFamily="18" charset="0"/>
        </a:defRPr>
      </a:lvl4pPr>
      <a:lvl5pPr algn="l" rtl="0" eaLnBrk="1" fontAlgn="base" hangingPunct="1">
        <a:lnSpc>
          <a:spcPct val="105000"/>
        </a:lnSpc>
        <a:spcBef>
          <a:spcPct val="0"/>
        </a:spcBef>
        <a:spcAft>
          <a:spcPct val="0"/>
        </a:spcAft>
        <a:defRPr sz="3000">
          <a:solidFill>
            <a:schemeClr val="bg2"/>
          </a:solidFill>
          <a:latin typeface="Georgia" pitchFamily="18" charset="0"/>
        </a:defRPr>
      </a:lvl5pPr>
      <a:lvl6pPr marL="457200" algn="l" rtl="0" eaLnBrk="1" fontAlgn="base" hangingPunct="1">
        <a:lnSpc>
          <a:spcPct val="105000"/>
        </a:lnSpc>
        <a:spcBef>
          <a:spcPct val="0"/>
        </a:spcBef>
        <a:spcAft>
          <a:spcPct val="0"/>
        </a:spcAft>
        <a:defRPr sz="3200">
          <a:solidFill>
            <a:schemeClr val="tx2"/>
          </a:solidFill>
          <a:latin typeface="Georgia" pitchFamily="18" charset="0"/>
        </a:defRPr>
      </a:lvl6pPr>
      <a:lvl7pPr marL="914400" algn="l" rtl="0" eaLnBrk="1" fontAlgn="base" hangingPunct="1">
        <a:lnSpc>
          <a:spcPct val="105000"/>
        </a:lnSpc>
        <a:spcBef>
          <a:spcPct val="0"/>
        </a:spcBef>
        <a:spcAft>
          <a:spcPct val="0"/>
        </a:spcAft>
        <a:defRPr sz="3200">
          <a:solidFill>
            <a:schemeClr val="tx2"/>
          </a:solidFill>
          <a:latin typeface="Georgia" pitchFamily="18" charset="0"/>
        </a:defRPr>
      </a:lvl7pPr>
      <a:lvl8pPr marL="1371600" algn="l" rtl="0" eaLnBrk="1" fontAlgn="base" hangingPunct="1">
        <a:lnSpc>
          <a:spcPct val="105000"/>
        </a:lnSpc>
        <a:spcBef>
          <a:spcPct val="0"/>
        </a:spcBef>
        <a:spcAft>
          <a:spcPct val="0"/>
        </a:spcAft>
        <a:defRPr sz="3200">
          <a:solidFill>
            <a:schemeClr val="tx2"/>
          </a:solidFill>
          <a:latin typeface="Georgia" pitchFamily="18" charset="0"/>
        </a:defRPr>
      </a:lvl8pPr>
      <a:lvl9pPr marL="1828800" algn="l" rtl="0" eaLnBrk="1" fontAlgn="base" hangingPunct="1">
        <a:lnSpc>
          <a:spcPct val="105000"/>
        </a:lnSpc>
        <a:spcBef>
          <a:spcPct val="0"/>
        </a:spcBef>
        <a:spcAft>
          <a:spcPct val="0"/>
        </a:spcAft>
        <a:defRPr sz="3200">
          <a:solidFill>
            <a:schemeClr val="tx2"/>
          </a:solidFill>
          <a:latin typeface="Georgia" pitchFamily="18" charset="0"/>
        </a:defRPr>
      </a:lvl9pPr>
    </p:titleStyle>
    <p:bodyStyle>
      <a:lvl1pPr marL="342900" indent="-342900" algn="l" rtl="0" eaLnBrk="1" fontAlgn="base" hangingPunct="1">
        <a:spcBef>
          <a:spcPct val="0"/>
        </a:spcBef>
        <a:spcAft>
          <a:spcPts val="1200"/>
        </a:spcAft>
        <a:buFont typeface="Wingdings" pitchFamily="2" charset="2"/>
        <a:buChar char="§"/>
        <a:defRPr sz="2200" kern="1200">
          <a:solidFill>
            <a:schemeClr val="tx1"/>
          </a:solidFill>
          <a:latin typeface="Verdana" pitchFamily="34" charset="0"/>
          <a:ea typeface="+mn-ea"/>
          <a:cs typeface="+mn-cs"/>
        </a:defRPr>
      </a:lvl1pPr>
      <a:lvl2pPr marL="687388" indent="-342900" algn="l" rtl="0" eaLnBrk="1" fontAlgn="base" hangingPunct="1">
        <a:spcBef>
          <a:spcPct val="0"/>
        </a:spcBef>
        <a:spcAft>
          <a:spcPts val="1200"/>
        </a:spcAft>
        <a:buFont typeface="Verdana" pitchFamily="34" charset="0"/>
        <a:buChar char="–"/>
        <a:defRPr sz="2000" b="0" i="0" u="none" kern="1200">
          <a:solidFill>
            <a:schemeClr val="tx1"/>
          </a:solidFill>
          <a:latin typeface="Verdana" pitchFamily="34" charset="0"/>
          <a:ea typeface="+mn-ea"/>
          <a:cs typeface="+mn-cs"/>
        </a:defRPr>
      </a:lvl2pPr>
      <a:lvl3pPr marL="914400" indent="-227013" algn="l" rtl="0" eaLnBrk="1" fontAlgn="base" hangingPunct="1">
        <a:spcBef>
          <a:spcPct val="0"/>
        </a:spcBef>
        <a:spcAft>
          <a:spcPts val="1200"/>
        </a:spcAft>
        <a:buFont typeface="Arial" charset="0"/>
        <a:buChar char="•"/>
        <a:defRPr kern="1200">
          <a:solidFill>
            <a:schemeClr val="tx1"/>
          </a:solidFill>
          <a:latin typeface="Verdana" pitchFamily="34" charset="0"/>
          <a:ea typeface="+mn-ea"/>
          <a:cs typeface="+mn-cs"/>
        </a:defRPr>
      </a:lvl3pPr>
      <a:lvl4pPr marL="1141413" indent="-227013"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4pPr>
      <a:lvl5pPr marL="1376363" indent="-234950"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custDataLst>
              <p:tags r:id="rId7"/>
            </p:custDataLst>
          </p:nvPr>
        </p:nvSpPr>
        <p:spPr bwMode="auto">
          <a:xfrm>
            <a:off x="547688" y="3206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custDataLst>
              <p:tags r:id="rId8"/>
            </p:custDataLst>
          </p:nvPr>
        </p:nvSpPr>
        <p:spPr bwMode="auto">
          <a:xfrm>
            <a:off x="547688" y="1651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718162453"/>
      </p:ext>
    </p:extLst>
  </p:cSld>
  <p:clrMap bg1="lt1" tx1="dk1" bg2="lt2" tx2="dk2" accent1="accent1" accent2="accent2" accent3="accent3" accent4="accent4" accent5="accent5" accent6="accent6" hlink="hlink" folHlink="folHlink"/>
  <p:sldLayoutIdLst>
    <p:sldLayoutId id="2147485118" r:id="rId1"/>
    <p:sldLayoutId id="2147485119" r:id="rId2"/>
    <p:sldLayoutId id="2147485120" r:id="rId3"/>
    <p:sldLayoutId id="2147485121" r:id="rId4"/>
    <p:sldLayoutId id="2147485122" r:id="rId5"/>
  </p:sldLayoutIdLst>
  <p:timing>
    <p:tnLst>
      <p:par>
        <p:cTn id="1" dur="indefinite" restart="never" nodeType="tmRoot"/>
      </p:par>
    </p:tnLst>
  </p:timing>
  <p:hf hdr="0" ftr="0" dt="0"/>
  <p:txStyles>
    <p:titleStyle>
      <a:lvl1pPr algn="l" rtl="0" eaLnBrk="1" fontAlgn="base" hangingPunct="1">
        <a:lnSpc>
          <a:spcPct val="105000"/>
        </a:lnSpc>
        <a:spcBef>
          <a:spcPct val="0"/>
        </a:spcBef>
        <a:spcAft>
          <a:spcPct val="0"/>
        </a:spcAft>
        <a:defRPr lang="en-US" sz="3000" b="0" i="0" u="none" kern="1200" dirty="0">
          <a:solidFill>
            <a:schemeClr val="bg2"/>
          </a:solidFill>
          <a:latin typeface="+mj-lt"/>
          <a:ea typeface="+mj-ea"/>
          <a:cs typeface="+mj-cs"/>
        </a:defRPr>
      </a:lvl1pPr>
      <a:lvl2pPr algn="l" rtl="0" eaLnBrk="1" fontAlgn="base" hangingPunct="1">
        <a:lnSpc>
          <a:spcPct val="105000"/>
        </a:lnSpc>
        <a:spcBef>
          <a:spcPct val="0"/>
        </a:spcBef>
        <a:spcAft>
          <a:spcPct val="0"/>
        </a:spcAft>
        <a:defRPr sz="3000">
          <a:solidFill>
            <a:schemeClr val="bg2"/>
          </a:solidFill>
          <a:latin typeface="Georgia" pitchFamily="18" charset="0"/>
        </a:defRPr>
      </a:lvl2pPr>
      <a:lvl3pPr algn="l" rtl="0" eaLnBrk="1" fontAlgn="base" hangingPunct="1">
        <a:lnSpc>
          <a:spcPct val="105000"/>
        </a:lnSpc>
        <a:spcBef>
          <a:spcPct val="0"/>
        </a:spcBef>
        <a:spcAft>
          <a:spcPct val="0"/>
        </a:spcAft>
        <a:defRPr sz="3000">
          <a:solidFill>
            <a:schemeClr val="bg2"/>
          </a:solidFill>
          <a:latin typeface="Georgia" pitchFamily="18" charset="0"/>
        </a:defRPr>
      </a:lvl3pPr>
      <a:lvl4pPr algn="l" rtl="0" eaLnBrk="1" fontAlgn="base" hangingPunct="1">
        <a:lnSpc>
          <a:spcPct val="105000"/>
        </a:lnSpc>
        <a:spcBef>
          <a:spcPct val="0"/>
        </a:spcBef>
        <a:spcAft>
          <a:spcPct val="0"/>
        </a:spcAft>
        <a:defRPr sz="3000">
          <a:solidFill>
            <a:schemeClr val="bg2"/>
          </a:solidFill>
          <a:latin typeface="Georgia" pitchFamily="18" charset="0"/>
        </a:defRPr>
      </a:lvl4pPr>
      <a:lvl5pPr algn="l" rtl="0" eaLnBrk="1" fontAlgn="base" hangingPunct="1">
        <a:lnSpc>
          <a:spcPct val="105000"/>
        </a:lnSpc>
        <a:spcBef>
          <a:spcPct val="0"/>
        </a:spcBef>
        <a:spcAft>
          <a:spcPct val="0"/>
        </a:spcAft>
        <a:defRPr sz="3000">
          <a:solidFill>
            <a:schemeClr val="bg2"/>
          </a:solidFill>
          <a:latin typeface="Georgia" pitchFamily="18" charset="0"/>
        </a:defRPr>
      </a:lvl5pPr>
      <a:lvl6pPr marL="457200" algn="l" rtl="0" eaLnBrk="1" fontAlgn="base" hangingPunct="1">
        <a:lnSpc>
          <a:spcPct val="105000"/>
        </a:lnSpc>
        <a:spcBef>
          <a:spcPct val="0"/>
        </a:spcBef>
        <a:spcAft>
          <a:spcPct val="0"/>
        </a:spcAft>
        <a:defRPr sz="3200">
          <a:solidFill>
            <a:schemeClr val="tx2"/>
          </a:solidFill>
          <a:latin typeface="Georgia" pitchFamily="18" charset="0"/>
        </a:defRPr>
      </a:lvl6pPr>
      <a:lvl7pPr marL="914400" algn="l" rtl="0" eaLnBrk="1" fontAlgn="base" hangingPunct="1">
        <a:lnSpc>
          <a:spcPct val="105000"/>
        </a:lnSpc>
        <a:spcBef>
          <a:spcPct val="0"/>
        </a:spcBef>
        <a:spcAft>
          <a:spcPct val="0"/>
        </a:spcAft>
        <a:defRPr sz="3200">
          <a:solidFill>
            <a:schemeClr val="tx2"/>
          </a:solidFill>
          <a:latin typeface="Georgia" pitchFamily="18" charset="0"/>
        </a:defRPr>
      </a:lvl7pPr>
      <a:lvl8pPr marL="1371600" algn="l" rtl="0" eaLnBrk="1" fontAlgn="base" hangingPunct="1">
        <a:lnSpc>
          <a:spcPct val="105000"/>
        </a:lnSpc>
        <a:spcBef>
          <a:spcPct val="0"/>
        </a:spcBef>
        <a:spcAft>
          <a:spcPct val="0"/>
        </a:spcAft>
        <a:defRPr sz="3200">
          <a:solidFill>
            <a:schemeClr val="tx2"/>
          </a:solidFill>
          <a:latin typeface="Georgia" pitchFamily="18" charset="0"/>
        </a:defRPr>
      </a:lvl8pPr>
      <a:lvl9pPr marL="1828800" algn="l" rtl="0" eaLnBrk="1" fontAlgn="base" hangingPunct="1">
        <a:lnSpc>
          <a:spcPct val="105000"/>
        </a:lnSpc>
        <a:spcBef>
          <a:spcPct val="0"/>
        </a:spcBef>
        <a:spcAft>
          <a:spcPct val="0"/>
        </a:spcAft>
        <a:defRPr sz="3200">
          <a:solidFill>
            <a:schemeClr val="tx2"/>
          </a:solidFill>
          <a:latin typeface="Georgia" pitchFamily="18" charset="0"/>
        </a:defRPr>
      </a:lvl9pPr>
    </p:titleStyle>
    <p:bodyStyle>
      <a:lvl1pPr marL="342900" indent="-342900" algn="l" rtl="0" eaLnBrk="1" fontAlgn="base" hangingPunct="1">
        <a:spcBef>
          <a:spcPct val="0"/>
        </a:spcBef>
        <a:spcAft>
          <a:spcPts val="1200"/>
        </a:spcAft>
        <a:buFont typeface="Wingdings" pitchFamily="2" charset="2"/>
        <a:buChar char="§"/>
        <a:defRPr sz="2200" kern="1200">
          <a:solidFill>
            <a:schemeClr val="tx1"/>
          </a:solidFill>
          <a:latin typeface="Verdana" pitchFamily="34" charset="0"/>
          <a:ea typeface="+mn-ea"/>
          <a:cs typeface="+mn-cs"/>
        </a:defRPr>
      </a:lvl1pPr>
      <a:lvl2pPr marL="687388" indent="-342900" algn="l" rtl="0" eaLnBrk="1" fontAlgn="base" hangingPunct="1">
        <a:spcBef>
          <a:spcPct val="0"/>
        </a:spcBef>
        <a:spcAft>
          <a:spcPts val="1200"/>
        </a:spcAft>
        <a:buFont typeface="Verdana" pitchFamily="34" charset="0"/>
        <a:buChar char="–"/>
        <a:defRPr sz="2000" b="0" i="0" u="none" kern="1200">
          <a:solidFill>
            <a:schemeClr val="tx1"/>
          </a:solidFill>
          <a:latin typeface="Verdana" pitchFamily="34" charset="0"/>
          <a:ea typeface="+mn-ea"/>
          <a:cs typeface="+mn-cs"/>
        </a:defRPr>
      </a:lvl2pPr>
      <a:lvl3pPr marL="914400" indent="-227013" algn="l" rtl="0" eaLnBrk="1" fontAlgn="base" hangingPunct="1">
        <a:spcBef>
          <a:spcPct val="0"/>
        </a:spcBef>
        <a:spcAft>
          <a:spcPts val="1200"/>
        </a:spcAft>
        <a:buFont typeface="Arial" charset="0"/>
        <a:buChar char="•"/>
        <a:defRPr kern="1200">
          <a:solidFill>
            <a:schemeClr val="tx1"/>
          </a:solidFill>
          <a:latin typeface="Verdana" pitchFamily="34" charset="0"/>
          <a:ea typeface="+mn-ea"/>
          <a:cs typeface="+mn-cs"/>
        </a:defRPr>
      </a:lvl3pPr>
      <a:lvl4pPr marL="1141413" indent="-227013"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4pPr>
      <a:lvl5pPr marL="1376363" indent="-234950" algn="l" rtl="0" eaLnBrk="1" fontAlgn="base" hangingPunct="1">
        <a:spcBef>
          <a:spcPct val="0"/>
        </a:spcBef>
        <a:spcAft>
          <a:spcPts val="1200"/>
        </a:spcAft>
        <a:buFont typeface="Wingdings" pitchFamily="2" charset="2"/>
        <a:buChar char="§"/>
        <a:defRPr sz="16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290.xml"/><Relationship Id="rId7" Type="http://schemas.openxmlformats.org/officeDocument/2006/relationships/slideLayout" Target="../slideLayouts/slideLayout57.xml"/><Relationship Id="rId2" Type="http://schemas.openxmlformats.org/officeDocument/2006/relationships/tags" Target="../tags/tag289.xml"/><Relationship Id="rId1" Type="http://schemas.openxmlformats.org/officeDocument/2006/relationships/tags" Target="../tags/tag288.xml"/><Relationship Id="rId6" Type="http://schemas.openxmlformats.org/officeDocument/2006/relationships/tags" Target="../tags/tag293.xml"/><Relationship Id="rId5" Type="http://schemas.openxmlformats.org/officeDocument/2006/relationships/tags" Target="../tags/tag292.xml"/><Relationship Id="rId4" Type="http://schemas.openxmlformats.org/officeDocument/2006/relationships/tags" Target="../tags/tag291.xml"/><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tags" Target="../tags/tag301.xml"/><Relationship Id="rId13" Type="http://schemas.openxmlformats.org/officeDocument/2006/relationships/slideLayout" Target="../slideLayouts/slideLayout57.xml"/><Relationship Id="rId18" Type="http://schemas.openxmlformats.org/officeDocument/2006/relationships/image" Target="../media/image29.png"/><Relationship Id="rId3" Type="http://schemas.openxmlformats.org/officeDocument/2006/relationships/tags" Target="../tags/tag296.xml"/><Relationship Id="rId7" Type="http://schemas.openxmlformats.org/officeDocument/2006/relationships/tags" Target="../tags/tag300.xml"/><Relationship Id="rId12" Type="http://schemas.openxmlformats.org/officeDocument/2006/relationships/tags" Target="../tags/tag305.xml"/><Relationship Id="rId17" Type="http://schemas.openxmlformats.org/officeDocument/2006/relationships/image" Target="../media/image28.png"/><Relationship Id="rId2" Type="http://schemas.openxmlformats.org/officeDocument/2006/relationships/tags" Target="../tags/tag295.xml"/><Relationship Id="rId16" Type="http://schemas.openxmlformats.org/officeDocument/2006/relationships/image" Target="../media/image27.png"/><Relationship Id="rId1" Type="http://schemas.openxmlformats.org/officeDocument/2006/relationships/tags" Target="../tags/tag294.xml"/><Relationship Id="rId6" Type="http://schemas.openxmlformats.org/officeDocument/2006/relationships/tags" Target="../tags/tag299.xml"/><Relationship Id="rId11" Type="http://schemas.openxmlformats.org/officeDocument/2006/relationships/tags" Target="../tags/tag304.xml"/><Relationship Id="rId5" Type="http://schemas.openxmlformats.org/officeDocument/2006/relationships/tags" Target="../tags/tag298.xml"/><Relationship Id="rId15" Type="http://schemas.openxmlformats.org/officeDocument/2006/relationships/image" Target="../media/image26.png"/><Relationship Id="rId10" Type="http://schemas.openxmlformats.org/officeDocument/2006/relationships/tags" Target="../tags/tag303.xml"/><Relationship Id="rId4" Type="http://schemas.openxmlformats.org/officeDocument/2006/relationships/tags" Target="../tags/tag297.xml"/><Relationship Id="rId9" Type="http://schemas.openxmlformats.org/officeDocument/2006/relationships/tags" Target="../tags/tag302.xml"/><Relationship Id="rId1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tags" Target="../tags/tag313.xml"/><Relationship Id="rId13" Type="http://schemas.openxmlformats.org/officeDocument/2006/relationships/image" Target="../media/image32.png"/><Relationship Id="rId3" Type="http://schemas.openxmlformats.org/officeDocument/2006/relationships/tags" Target="../tags/tag308.xml"/><Relationship Id="rId7" Type="http://schemas.openxmlformats.org/officeDocument/2006/relationships/tags" Target="../tags/tag312.xml"/><Relationship Id="rId12" Type="http://schemas.microsoft.com/office/2007/relationships/hdphoto" Target="../media/hdphoto1.wdp"/><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tags" Target="../tags/tag311.xml"/><Relationship Id="rId11" Type="http://schemas.openxmlformats.org/officeDocument/2006/relationships/image" Target="../media/image31.png"/><Relationship Id="rId5" Type="http://schemas.openxmlformats.org/officeDocument/2006/relationships/tags" Target="../tags/tag310.xml"/><Relationship Id="rId10" Type="http://schemas.openxmlformats.org/officeDocument/2006/relationships/notesSlide" Target="../notesSlides/notesSlide10.xml"/><Relationship Id="rId4" Type="http://schemas.openxmlformats.org/officeDocument/2006/relationships/tags" Target="../tags/tag309.xml"/><Relationship Id="rId9" Type="http://schemas.openxmlformats.org/officeDocument/2006/relationships/slideLayout" Target="../slideLayouts/slideLayout66.xml"/><Relationship Id="rId1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tags" Target="../tags/tag316.xml"/><Relationship Id="rId2" Type="http://schemas.openxmlformats.org/officeDocument/2006/relationships/tags" Target="../tags/tag315.xml"/><Relationship Id="rId1" Type="http://schemas.openxmlformats.org/officeDocument/2006/relationships/tags" Target="../tags/tag314.xml"/><Relationship Id="rId6" Type="http://schemas.openxmlformats.org/officeDocument/2006/relationships/image" Target="../media/image34.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319.xml"/><Relationship Id="rId7" Type="http://schemas.openxmlformats.org/officeDocument/2006/relationships/notesSlide" Target="../notesSlides/notesSlide14.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71.xml"/><Relationship Id="rId5" Type="http://schemas.openxmlformats.org/officeDocument/2006/relationships/tags" Target="../tags/tag321.xml"/><Relationship Id="rId10" Type="http://schemas.openxmlformats.org/officeDocument/2006/relationships/image" Target="../media/image36.png"/><Relationship Id="rId4" Type="http://schemas.openxmlformats.org/officeDocument/2006/relationships/tags" Target="../tags/tag320.xml"/><Relationship Id="rId9"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tags" Target="../tags/tag324.xml"/><Relationship Id="rId7" Type="http://schemas.microsoft.com/office/2007/relationships/hdphoto" Target="../media/hdphoto3.wdp"/><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image" Target="../media/image37.png"/><Relationship Id="rId5" Type="http://schemas.openxmlformats.org/officeDocument/2006/relationships/notesSlide" Target="../notesSlides/notesSlide15.xml"/><Relationship Id="rId4" Type="http://schemas.openxmlformats.org/officeDocument/2006/relationships/slideLayout" Target="../slideLayouts/slideLayout76.xml"/></Relationships>
</file>

<file path=ppt/slides/_rels/slide19.xml.rels><?xml version="1.0" encoding="UTF-8" standalone="yes"?>
<Relationships xmlns="http://schemas.openxmlformats.org/package/2006/relationships"><Relationship Id="rId3" Type="http://schemas.openxmlformats.org/officeDocument/2006/relationships/tags" Target="../tags/tag327.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image" Target="../media/image38.png"/><Relationship Id="rId5" Type="http://schemas.openxmlformats.org/officeDocument/2006/relationships/notesSlide" Target="../notesSlides/notesSlide16.xml"/><Relationship Id="rId4"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330.xml"/><Relationship Id="rId7" Type="http://schemas.openxmlformats.org/officeDocument/2006/relationships/slideLayout" Target="../slideLayouts/slideLayout86.xml"/><Relationship Id="rId12" Type="http://schemas.microsoft.com/office/2007/relationships/hdphoto" Target="../media/hdphoto5.wdp"/><Relationship Id="rId2" Type="http://schemas.openxmlformats.org/officeDocument/2006/relationships/tags" Target="../tags/tag329.xml"/><Relationship Id="rId1" Type="http://schemas.openxmlformats.org/officeDocument/2006/relationships/tags" Target="../tags/tag328.xml"/><Relationship Id="rId6" Type="http://schemas.openxmlformats.org/officeDocument/2006/relationships/tags" Target="../tags/tag333.xml"/><Relationship Id="rId11" Type="http://schemas.openxmlformats.org/officeDocument/2006/relationships/image" Target="../media/image40.png"/><Relationship Id="rId5" Type="http://schemas.openxmlformats.org/officeDocument/2006/relationships/tags" Target="../tags/tag332.xml"/><Relationship Id="rId10" Type="http://schemas.microsoft.com/office/2007/relationships/hdphoto" Target="../media/hdphoto4.wdp"/><Relationship Id="rId4" Type="http://schemas.openxmlformats.org/officeDocument/2006/relationships/tags" Target="../tags/tag331.xml"/><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334.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335.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6.png"/><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340.xml"/><Relationship Id="rId7" Type="http://schemas.microsoft.com/office/2007/relationships/hdphoto" Target="../media/hdphoto6.wdp"/><Relationship Id="rId2" Type="http://schemas.openxmlformats.org/officeDocument/2006/relationships/tags" Target="../tags/tag339.xml"/><Relationship Id="rId1" Type="http://schemas.openxmlformats.org/officeDocument/2006/relationships/tags" Target="../tags/tag338.xml"/><Relationship Id="rId6" Type="http://schemas.openxmlformats.org/officeDocument/2006/relationships/image" Target="../media/image57.png"/><Relationship Id="rId5" Type="http://schemas.openxmlformats.org/officeDocument/2006/relationships/notesSlide" Target="../notesSlides/notesSlide18.xml"/><Relationship Id="rId4" Type="http://schemas.openxmlformats.org/officeDocument/2006/relationships/slideLayout" Target="../slideLayouts/slideLayout91.xml"/><Relationship Id="rId9" Type="http://schemas.microsoft.com/office/2007/relationships/hdphoto" Target="../media/hdphoto7.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tags" Target="../tags/tag343.xml"/><Relationship Id="rId7" Type="http://schemas.microsoft.com/office/2007/relationships/hdphoto" Target="../media/hdphoto8.wdp"/><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image" Target="../media/image59.png"/><Relationship Id="rId5" Type="http://schemas.openxmlformats.org/officeDocument/2006/relationships/notesSlide" Target="../notesSlides/notesSlide19.xml"/><Relationship Id="rId4"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2.xml"/><Relationship Id="rId1" Type="http://schemas.openxmlformats.org/officeDocument/2006/relationships/tags" Target="../tags/tag261.xml"/><Relationship Id="rId5" Type="http://schemas.openxmlformats.org/officeDocument/2006/relationships/image" Target="../media/image11.jpe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tags" Target="../tags/tag346.xml"/><Relationship Id="rId7" Type="http://schemas.microsoft.com/office/2007/relationships/hdphoto" Target="../media/hdphoto9.wdp"/><Relationship Id="rId2" Type="http://schemas.openxmlformats.org/officeDocument/2006/relationships/tags" Target="../tags/tag345.xml"/><Relationship Id="rId1" Type="http://schemas.openxmlformats.org/officeDocument/2006/relationships/tags" Target="../tags/tag344.xml"/><Relationship Id="rId6" Type="http://schemas.openxmlformats.org/officeDocument/2006/relationships/image" Target="../media/image60.png"/><Relationship Id="rId11" Type="http://schemas.microsoft.com/office/2007/relationships/hdphoto" Target="../media/hdphoto11.wdp"/><Relationship Id="rId5" Type="http://schemas.openxmlformats.org/officeDocument/2006/relationships/notesSlide" Target="../notesSlides/notesSlide20.xml"/><Relationship Id="rId10" Type="http://schemas.openxmlformats.org/officeDocument/2006/relationships/image" Target="../media/image62.png"/><Relationship Id="rId4" Type="http://schemas.openxmlformats.org/officeDocument/2006/relationships/slideLayout" Target="../slideLayouts/slideLayout101.xml"/><Relationship Id="rId9" Type="http://schemas.microsoft.com/office/2007/relationships/hdphoto" Target="../media/hdphoto10.wdp"/></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tags" Target="../tags/tag349.xml"/><Relationship Id="rId7" Type="http://schemas.openxmlformats.org/officeDocument/2006/relationships/image" Target="../media/image44.png"/><Relationship Id="rId2" Type="http://schemas.openxmlformats.org/officeDocument/2006/relationships/tags" Target="../tags/tag348.xml"/><Relationship Id="rId1" Type="http://schemas.openxmlformats.org/officeDocument/2006/relationships/tags" Target="../tags/tag347.xml"/><Relationship Id="rId6" Type="http://schemas.openxmlformats.org/officeDocument/2006/relationships/image" Target="../media/image64.png"/><Relationship Id="rId11" Type="http://schemas.microsoft.com/office/2007/relationships/hdphoto" Target="../media/hdphoto12.wdp"/><Relationship Id="rId5" Type="http://schemas.openxmlformats.org/officeDocument/2006/relationships/image" Target="../media/image63.png"/><Relationship Id="rId10" Type="http://schemas.openxmlformats.org/officeDocument/2006/relationships/image" Target="../media/image67.png"/><Relationship Id="rId4" Type="http://schemas.openxmlformats.org/officeDocument/2006/relationships/slideLayout" Target="../slideLayouts/slideLayout106.xml"/><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14.wdp"/><Relationship Id="rId3" Type="http://schemas.openxmlformats.org/officeDocument/2006/relationships/tags" Target="../tags/tag352.xml"/><Relationship Id="rId7" Type="http://schemas.openxmlformats.org/officeDocument/2006/relationships/notesSlide" Target="../notesSlides/notesSlide21.xml"/><Relationship Id="rId12" Type="http://schemas.openxmlformats.org/officeDocument/2006/relationships/image" Target="../media/image69.png"/><Relationship Id="rId2" Type="http://schemas.openxmlformats.org/officeDocument/2006/relationships/tags" Target="../tags/tag351.xml"/><Relationship Id="rId1" Type="http://schemas.openxmlformats.org/officeDocument/2006/relationships/tags" Target="../tags/tag350.xml"/><Relationship Id="rId6" Type="http://schemas.openxmlformats.org/officeDocument/2006/relationships/slideLayout" Target="../slideLayouts/slideLayout117.xml"/><Relationship Id="rId11" Type="http://schemas.microsoft.com/office/2007/relationships/hdphoto" Target="../media/hdphoto13.wdp"/><Relationship Id="rId5" Type="http://schemas.openxmlformats.org/officeDocument/2006/relationships/tags" Target="../tags/tag354.xml"/><Relationship Id="rId10" Type="http://schemas.openxmlformats.org/officeDocument/2006/relationships/image" Target="../media/image68.png"/><Relationship Id="rId4" Type="http://schemas.openxmlformats.org/officeDocument/2006/relationships/tags" Target="../tags/tag353.xml"/><Relationship Id="rId9" Type="http://schemas.microsoft.com/office/2007/relationships/hdphoto" Target="../media/hdphoto4.wdp"/></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tags" Target="../tags/tag357.xml"/><Relationship Id="rId7" Type="http://schemas.openxmlformats.org/officeDocument/2006/relationships/notesSlide" Target="../notesSlides/notesSlide22.xml"/><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slideLayout" Target="../slideLayouts/slideLayout117.xml"/><Relationship Id="rId11" Type="http://schemas.microsoft.com/office/2007/relationships/hdphoto" Target="../media/hdphoto16.wdp"/><Relationship Id="rId5" Type="http://schemas.openxmlformats.org/officeDocument/2006/relationships/tags" Target="../tags/tag359.xml"/><Relationship Id="rId10" Type="http://schemas.openxmlformats.org/officeDocument/2006/relationships/image" Target="../media/image71.png"/><Relationship Id="rId4" Type="http://schemas.openxmlformats.org/officeDocument/2006/relationships/tags" Target="../tags/tag358.xml"/><Relationship Id="rId9" Type="http://schemas.microsoft.com/office/2007/relationships/hdphoto" Target="../media/hdphoto15.wdp"/></Relationships>
</file>

<file path=ppt/slides/_rels/slide3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tags" Target="../tags/tag362.xml"/><Relationship Id="rId7" Type="http://schemas.openxmlformats.org/officeDocument/2006/relationships/notesSlide" Target="../notesSlides/notesSlide23.xml"/><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slideLayout" Target="../slideLayouts/slideLayout117.xml"/><Relationship Id="rId11" Type="http://schemas.microsoft.com/office/2007/relationships/hdphoto" Target="../media/hdphoto12.wdp"/><Relationship Id="rId5" Type="http://schemas.openxmlformats.org/officeDocument/2006/relationships/tags" Target="../tags/tag364.xml"/><Relationship Id="rId10" Type="http://schemas.openxmlformats.org/officeDocument/2006/relationships/image" Target="../media/image67.png"/><Relationship Id="rId4" Type="http://schemas.openxmlformats.org/officeDocument/2006/relationships/tags" Target="../tags/tag363.xml"/><Relationship Id="rId9" Type="http://schemas.microsoft.com/office/2007/relationships/hdphoto" Target="../media/hdphoto15.wdp"/></Relationships>
</file>

<file path=ppt/slides/_rels/slide35.xml.rels><?xml version="1.0" encoding="UTF-8" standalone="yes"?>
<Relationships xmlns="http://schemas.openxmlformats.org/package/2006/relationships"><Relationship Id="rId8" Type="http://schemas.openxmlformats.org/officeDocument/2006/relationships/image" Target="../media/image72.png"/><Relationship Id="rId13" Type="http://schemas.microsoft.com/office/2007/relationships/hdphoto" Target="../media/hdphoto19.wdp"/><Relationship Id="rId3" Type="http://schemas.openxmlformats.org/officeDocument/2006/relationships/tags" Target="../tags/tag367.xml"/><Relationship Id="rId7" Type="http://schemas.openxmlformats.org/officeDocument/2006/relationships/notesSlide" Target="../notesSlides/notesSlide24.xml"/><Relationship Id="rId12" Type="http://schemas.openxmlformats.org/officeDocument/2006/relationships/image" Target="../media/image74.png"/><Relationship Id="rId2" Type="http://schemas.openxmlformats.org/officeDocument/2006/relationships/tags" Target="../tags/tag366.xml"/><Relationship Id="rId1" Type="http://schemas.openxmlformats.org/officeDocument/2006/relationships/tags" Target="../tags/tag365.xml"/><Relationship Id="rId6" Type="http://schemas.openxmlformats.org/officeDocument/2006/relationships/slideLayout" Target="../slideLayouts/slideLayout117.xml"/><Relationship Id="rId11" Type="http://schemas.microsoft.com/office/2007/relationships/hdphoto" Target="../media/hdphoto18.wdp"/><Relationship Id="rId5" Type="http://schemas.openxmlformats.org/officeDocument/2006/relationships/tags" Target="../tags/tag369.xml"/><Relationship Id="rId10" Type="http://schemas.openxmlformats.org/officeDocument/2006/relationships/image" Target="../media/image73.png"/><Relationship Id="rId4" Type="http://schemas.openxmlformats.org/officeDocument/2006/relationships/tags" Target="../tags/tag368.xml"/><Relationship Id="rId9" Type="http://schemas.microsoft.com/office/2007/relationships/hdphoto" Target="../media/hdphoto17.wdp"/></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77.png"/><Relationship Id="rId3" Type="http://schemas.openxmlformats.org/officeDocument/2006/relationships/tags" Target="../tags/tag372.xml"/><Relationship Id="rId7" Type="http://schemas.openxmlformats.org/officeDocument/2006/relationships/tags" Target="../tags/tag376.xml"/><Relationship Id="rId12" Type="http://schemas.openxmlformats.org/officeDocument/2006/relationships/image" Target="../media/image76.png"/><Relationship Id="rId2" Type="http://schemas.openxmlformats.org/officeDocument/2006/relationships/tags" Target="../tags/tag371.xml"/><Relationship Id="rId1" Type="http://schemas.openxmlformats.org/officeDocument/2006/relationships/tags" Target="../tags/tag370.xml"/><Relationship Id="rId6" Type="http://schemas.openxmlformats.org/officeDocument/2006/relationships/tags" Target="../tags/tag375.xml"/><Relationship Id="rId11" Type="http://schemas.microsoft.com/office/2007/relationships/hdphoto" Target="../media/hdphoto20.wdp"/><Relationship Id="rId5" Type="http://schemas.openxmlformats.org/officeDocument/2006/relationships/tags" Target="../tags/tag374.xml"/><Relationship Id="rId10" Type="http://schemas.openxmlformats.org/officeDocument/2006/relationships/image" Target="../media/image75.png"/><Relationship Id="rId4" Type="http://schemas.openxmlformats.org/officeDocument/2006/relationships/tags" Target="../tags/tag373.xml"/><Relationship Id="rId9" Type="http://schemas.openxmlformats.org/officeDocument/2006/relationships/notesSlide" Target="../notesSlides/notesSlide25.xml"/><Relationship Id="rId14" Type="http://schemas.microsoft.com/office/2007/relationships/hdphoto" Target="../media/hdphoto21.wdp"/></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7.xml"/><Relationship Id="rId7" Type="http://schemas.microsoft.com/office/2007/relationships/hdphoto" Target="../media/hdphoto22.wdp"/><Relationship Id="rId2" Type="http://schemas.openxmlformats.org/officeDocument/2006/relationships/tags" Target="../tags/tag378.xml"/><Relationship Id="rId1" Type="http://schemas.openxmlformats.org/officeDocument/2006/relationships/tags" Target="../tags/tag377.xml"/><Relationship Id="rId6" Type="http://schemas.openxmlformats.org/officeDocument/2006/relationships/image" Target="../media/image78.png"/><Relationship Id="rId5" Type="http://schemas.openxmlformats.org/officeDocument/2006/relationships/hyperlink" Target="https://ceomobile.wellsfargo.com/" TargetMode="External"/><Relationship Id="rId4"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tags" Target="../tags/tag381.xml"/><Relationship Id="rId7" Type="http://schemas.openxmlformats.org/officeDocument/2006/relationships/image" Target="../media/image79.png"/><Relationship Id="rId2" Type="http://schemas.openxmlformats.org/officeDocument/2006/relationships/tags" Target="../tags/tag380.xml"/><Relationship Id="rId1" Type="http://schemas.openxmlformats.org/officeDocument/2006/relationships/tags" Target="../tags/tag379.xml"/><Relationship Id="rId6" Type="http://schemas.openxmlformats.org/officeDocument/2006/relationships/notesSlide" Target="../notesSlides/notesSlide27.xml"/><Relationship Id="rId11" Type="http://schemas.microsoft.com/office/2007/relationships/hdphoto" Target="../media/hdphoto24.wdp"/><Relationship Id="rId5" Type="http://schemas.openxmlformats.org/officeDocument/2006/relationships/slideLayout" Target="../slideLayouts/slideLayout132.xml"/><Relationship Id="rId10" Type="http://schemas.openxmlformats.org/officeDocument/2006/relationships/image" Target="../media/image81.png"/><Relationship Id="rId4" Type="http://schemas.openxmlformats.org/officeDocument/2006/relationships/tags" Target="../tags/tag382.xml"/><Relationship Id="rId9" Type="http://schemas.openxmlformats.org/officeDocument/2006/relationships/image" Target="../media/image80.png"/></Relationships>
</file>

<file path=ppt/slides/_rels/slide3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tags" Target="../tags/tag385.xml"/><Relationship Id="rId7" Type="http://schemas.microsoft.com/office/2007/relationships/hdphoto" Target="../media/hdphoto25.wdp"/><Relationship Id="rId2" Type="http://schemas.openxmlformats.org/officeDocument/2006/relationships/tags" Target="../tags/tag384.xml"/><Relationship Id="rId1" Type="http://schemas.openxmlformats.org/officeDocument/2006/relationships/tags" Target="../tags/tag383.xml"/><Relationship Id="rId6" Type="http://schemas.openxmlformats.org/officeDocument/2006/relationships/image" Target="../media/image82.png"/><Relationship Id="rId5" Type="http://schemas.openxmlformats.org/officeDocument/2006/relationships/notesSlide" Target="../notesSlides/notesSlide28.xml"/><Relationship Id="rId4" Type="http://schemas.openxmlformats.org/officeDocument/2006/relationships/slideLayout" Target="../slideLayouts/slideLayout132.xml"/><Relationship Id="rId9" Type="http://schemas.microsoft.com/office/2007/relationships/hdphoto" Target="../media/hdphoto26.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tags" Target="../tags/tag264.xml"/><Relationship Id="rId1" Type="http://schemas.openxmlformats.org/officeDocument/2006/relationships/tags" Target="../tags/tag263.xml"/><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tags" Target="../tags/tag388.xml"/><Relationship Id="rId7" Type="http://schemas.microsoft.com/office/2007/relationships/hdphoto" Target="../media/hdphoto27.wdp"/><Relationship Id="rId2" Type="http://schemas.openxmlformats.org/officeDocument/2006/relationships/tags" Target="../tags/tag387.xml"/><Relationship Id="rId1" Type="http://schemas.openxmlformats.org/officeDocument/2006/relationships/tags" Target="../tags/tag386.xml"/><Relationship Id="rId6" Type="http://schemas.openxmlformats.org/officeDocument/2006/relationships/image" Target="../media/image84.png"/><Relationship Id="rId11" Type="http://schemas.microsoft.com/office/2007/relationships/hdphoto" Target="../media/hdphoto29.wdp"/><Relationship Id="rId5" Type="http://schemas.openxmlformats.org/officeDocument/2006/relationships/notesSlide" Target="../notesSlides/notesSlide29.xml"/><Relationship Id="rId10" Type="http://schemas.openxmlformats.org/officeDocument/2006/relationships/image" Target="../media/image86.png"/><Relationship Id="rId4" Type="http://schemas.openxmlformats.org/officeDocument/2006/relationships/slideLayout" Target="../slideLayouts/slideLayout132.xml"/><Relationship Id="rId9" Type="http://schemas.microsoft.com/office/2007/relationships/hdphoto" Target="../media/hdphoto28.wdp"/></Relationships>
</file>

<file path=ppt/slides/_rels/slide41.xml.rels><?xml version="1.0" encoding="UTF-8" standalone="yes"?>
<Relationships xmlns="http://schemas.openxmlformats.org/package/2006/relationships"><Relationship Id="rId8" Type="http://schemas.openxmlformats.org/officeDocument/2006/relationships/image" Target="../media/image79.png"/><Relationship Id="rId13" Type="http://schemas.microsoft.com/office/2007/relationships/hdphoto" Target="../media/hdphoto31.wdp"/><Relationship Id="rId3" Type="http://schemas.openxmlformats.org/officeDocument/2006/relationships/tags" Target="../tags/tag391.xml"/><Relationship Id="rId7" Type="http://schemas.openxmlformats.org/officeDocument/2006/relationships/notesSlide" Target="../notesSlides/notesSlide30.xml"/><Relationship Id="rId12" Type="http://schemas.openxmlformats.org/officeDocument/2006/relationships/image" Target="../media/image88.png"/><Relationship Id="rId2" Type="http://schemas.openxmlformats.org/officeDocument/2006/relationships/tags" Target="../tags/tag390.xml"/><Relationship Id="rId1" Type="http://schemas.openxmlformats.org/officeDocument/2006/relationships/tags" Target="../tags/tag389.xml"/><Relationship Id="rId6" Type="http://schemas.openxmlformats.org/officeDocument/2006/relationships/slideLayout" Target="../slideLayouts/slideLayout132.xml"/><Relationship Id="rId11" Type="http://schemas.microsoft.com/office/2007/relationships/hdphoto" Target="../media/hdphoto30.wdp"/><Relationship Id="rId5" Type="http://schemas.openxmlformats.org/officeDocument/2006/relationships/tags" Target="../tags/tag393.xml"/><Relationship Id="rId10" Type="http://schemas.openxmlformats.org/officeDocument/2006/relationships/image" Target="../media/image87.png"/><Relationship Id="rId4" Type="http://schemas.openxmlformats.org/officeDocument/2006/relationships/tags" Target="../tags/tag392.xml"/><Relationship Id="rId9" Type="http://schemas.microsoft.com/office/2007/relationships/hdphoto" Target="../media/hdphoto23.wdp"/></Relationships>
</file>

<file path=ppt/slides/_rels/slide4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tags" Target="../tags/tag396.xml"/><Relationship Id="rId7" Type="http://schemas.microsoft.com/office/2007/relationships/hdphoto" Target="../media/hdphoto32.wdp"/><Relationship Id="rId2" Type="http://schemas.openxmlformats.org/officeDocument/2006/relationships/tags" Target="../tags/tag395.xml"/><Relationship Id="rId1" Type="http://schemas.openxmlformats.org/officeDocument/2006/relationships/tags" Target="../tags/tag394.xml"/><Relationship Id="rId6" Type="http://schemas.openxmlformats.org/officeDocument/2006/relationships/image" Target="../media/image89.png"/><Relationship Id="rId11" Type="http://schemas.microsoft.com/office/2007/relationships/hdphoto" Target="../media/hdphoto34.wdp"/><Relationship Id="rId5" Type="http://schemas.openxmlformats.org/officeDocument/2006/relationships/notesSlide" Target="../notesSlides/notesSlide31.xml"/><Relationship Id="rId10" Type="http://schemas.openxmlformats.org/officeDocument/2006/relationships/image" Target="../media/image91.png"/><Relationship Id="rId4" Type="http://schemas.openxmlformats.org/officeDocument/2006/relationships/slideLayout" Target="../slideLayouts/slideLayout132.xml"/><Relationship Id="rId9" Type="http://schemas.microsoft.com/office/2007/relationships/hdphoto" Target="../media/hdphoto33.wdp"/></Relationships>
</file>

<file path=ppt/slides/_rels/slide43.xml.rels><?xml version="1.0" encoding="UTF-8" standalone="yes"?>
<Relationships xmlns="http://schemas.openxmlformats.org/package/2006/relationships"><Relationship Id="rId3" Type="http://schemas.openxmlformats.org/officeDocument/2006/relationships/tags" Target="../tags/tag399.xml"/><Relationship Id="rId7" Type="http://schemas.openxmlformats.org/officeDocument/2006/relationships/image" Target="../media/image94.png"/><Relationship Id="rId2" Type="http://schemas.openxmlformats.org/officeDocument/2006/relationships/tags" Target="../tags/tag398.xml"/><Relationship Id="rId1" Type="http://schemas.openxmlformats.org/officeDocument/2006/relationships/tags" Target="../tags/tag39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slideLayout" Target="../slideLayouts/slideLayout137.xml"/></Relationships>
</file>

<file path=ppt/slides/_rels/slide44.xml.rels><?xml version="1.0" encoding="UTF-8" standalone="yes"?>
<Relationships xmlns="http://schemas.openxmlformats.org/package/2006/relationships"><Relationship Id="rId3" Type="http://schemas.openxmlformats.org/officeDocument/2006/relationships/tags" Target="../tags/tag402.xml"/><Relationship Id="rId7" Type="http://schemas.openxmlformats.org/officeDocument/2006/relationships/image" Target="../media/image96.png"/><Relationship Id="rId2" Type="http://schemas.openxmlformats.org/officeDocument/2006/relationships/tags" Target="../tags/tag401.xml"/><Relationship Id="rId1" Type="http://schemas.openxmlformats.org/officeDocument/2006/relationships/tags" Target="../tags/tag400.xml"/><Relationship Id="rId6" Type="http://schemas.openxmlformats.org/officeDocument/2006/relationships/image" Target="../media/image95.png"/><Relationship Id="rId5" Type="http://schemas.openxmlformats.org/officeDocument/2006/relationships/slideLayout" Target="../slideLayouts/slideLayout148.xml"/><Relationship Id="rId4" Type="http://schemas.openxmlformats.org/officeDocument/2006/relationships/tags" Target="../tags/tag403.xml"/></Relationships>
</file>

<file path=ppt/slides/_rels/slide4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slideLayout" Target="../slideLayouts/slideLayout164.xml"/><Relationship Id="rId7" Type="http://schemas.openxmlformats.org/officeDocument/2006/relationships/image" Target="../media/image100.png"/><Relationship Id="rId2" Type="http://schemas.openxmlformats.org/officeDocument/2006/relationships/tags" Target="../tags/tag405.xml"/><Relationship Id="rId1" Type="http://schemas.openxmlformats.org/officeDocument/2006/relationships/tags" Target="../tags/tag40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70.xml"/><Relationship Id="rId2" Type="http://schemas.openxmlformats.org/officeDocument/2006/relationships/tags" Target="../tags/tag407.xml"/><Relationship Id="rId1" Type="http://schemas.openxmlformats.org/officeDocument/2006/relationships/tags" Target="../tags/tag406.xml"/><Relationship Id="rId6" Type="http://schemas.microsoft.com/office/2007/relationships/hdphoto" Target="../media/hdphoto35.wdp"/><Relationship Id="rId5" Type="http://schemas.openxmlformats.org/officeDocument/2006/relationships/image" Target="../media/image102.png"/><Relationship Id="rId4" Type="http://schemas.openxmlformats.org/officeDocument/2006/relationships/notesSlide" Target="../notesSlides/notesSlide32.xml"/></Relationships>
</file>

<file path=ppt/slides/_rels/slide47.xml.rels><?xml version="1.0" encoding="UTF-8" standalone="yes"?>
<Relationships xmlns="http://schemas.openxmlformats.org/package/2006/relationships"><Relationship Id="rId8" Type="http://schemas.microsoft.com/office/2007/relationships/hdphoto" Target="../media/hdphoto36.wdp"/><Relationship Id="rId3" Type="http://schemas.openxmlformats.org/officeDocument/2006/relationships/tags" Target="../tags/tag410.xml"/><Relationship Id="rId7" Type="http://schemas.openxmlformats.org/officeDocument/2006/relationships/image" Target="../media/image103.png"/><Relationship Id="rId2" Type="http://schemas.openxmlformats.org/officeDocument/2006/relationships/tags" Target="../tags/tag409.xml"/><Relationship Id="rId1" Type="http://schemas.openxmlformats.org/officeDocument/2006/relationships/tags" Target="../tags/tag408.xml"/><Relationship Id="rId6" Type="http://schemas.openxmlformats.org/officeDocument/2006/relationships/notesSlide" Target="../notesSlides/notesSlide33.xml"/><Relationship Id="rId5" Type="http://schemas.openxmlformats.org/officeDocument/2006/relationships/slideLayout" Target="../slideLayouts/slideLayout170.xml"/><Relationship Id="rId4" Type="http://schemas.openxmlformats.org/officeDocument/2006/relationships/tags" Target="../tags/tag411.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tags" Target="../tags/tag413.xml"/><Relationship Id="rId1" Type="http://schemas.openxmlformats.org/officeDocument/2006/relationships/tags" Target="../tags/tag412.xml"/><Relationship Id="rId5" Type="http://schemas.openxmlformats.org/officeDocument/2006/relationships/hyperlink" Target="https://www.wellsfargo.com/com/fraud/payments-fraud/" TargetMode="External"/><Relationship Id="rId4" Type="http://schemas.openxmlformats.org/officeDocument/2006/relationships/notesSlide" Target="../notesSlides/notesSlide3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267.xml"/><Relationship Id="rId2" Type="http://schemas.openxmlformats.org/officeDocument/2006/relationships/tags" Target="../tags/tag266.xml"/><Relationship Id="rId1" Type="http://schemas.openxmlformats.org/officeDocument/2006/relationships/tags" Target="../tags/tag265.xml"/><Relationship Id="rId5" Type="http://schemas.openxmlformats.org/officeDocument/2006/relationships/notesSlide" Target="../notesSlides/notesSlide4.xml"/><Relationship Id="rId4"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tags" Target="../tags/tag416.xml"/><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image" Target="../media/image104.png"/><Relationship Id="rId5" Type="http://schemas.openxmlformats.org/officeDocument/2006/relationships/notesSlide" Target="../notesSlides/notesSlide36.xml"/><Relationship Id="rId4"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microsoft.com/office/2007/relationships/hdphoto" Target="../media/hdphoto37.wdp"/><Relationship Id="rId3" Type="http://schemas.openxmlformats.org/officeDocument/2006/relationships/tags" Target="../tags/tag419.xml"/><Relationship Id="rId7" Type="http://schemas.openxmlformats.org/officeDocument/2006/relationships/image" Target="../media/image105.png"/><Relationship Id="rId2" Type="http://schemas.openxmlformats.org/officeDocument/2006/relationships/tags" Target="../tags/tag418.xml"/><Relationship Id="rId1" Type="http://schemas.openxmlformats.org/officeDocument/2006/relationships/tags" Target="../tags/tag417.xml"/><Relationship Id="rId6" Type="http://schemas.openxmlformats.org/officeDocument/2006/relationships/notesSlide" Target="../notesSlides/notesSlide37.xml"/><Relationship Id="rId5" Type="http://schemas.openxmlformats.org/officeDocument/2006/relationships/slideLayout" Target="../slideLayouts/slideLayout175.xml"/><Relationship Id="rId4" Type="http://schemas.openxmlformats.org/officeDocument/2006/relationships/tags" Target="../tags/tag420.xml"/></Relationships>
</file>

<file path=ppt/slides/_rels/slide56.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tags" Target="../tags/tag423.xml"/><Relationship Id="rId7" Type="http://schemas.openxmlformats.org/officeDocument/2006/relationships/slideLayout" Target="../slideLayouts/slideLayout7.xml"/><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tags" Target="../tags/tag426.xml"/><Relationship Id="rId5" Type="http://schemas.openxmlformats.org/officeDocument/2006/relationships/tags" Target="../tags/tag425.xml"/><Relationship Id="rId10" Type="http://schemas.openxmlformats.org/officeDocument/2006/relationships/image" Target="../media/image108.png"/><Relationship Id="rId4" Type="http://schemas.openxmlformats.org/officeDocument/2006/relationships/tags" Target="../tags/tag424.xml"/><Relationship Id="rId9" Type="http://schemas.openxmlformats.org/officeDocument/2006/relationships/image" Target="../media/image107.png"/></Relationships>
</file>

<file path=ppt/slides/_rels/slide5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tags" Target="../tags/tag429.xml"/><Relationship Id="rId7" Type="http://schemas.openxmlformats.org/officeDocument/2006/relationships/notesSlide" Target="../notesSlides/notesSlide38.xml"/><Relationship Id="rId2" Type="http://schemas.openxmlformats.org/officeDocument/2006/relationships/tags" Target="../tags/tag428.xml"/><Relationship Id="rId1" Type="http://schemas.openxmlformats.org/officeDocument/2006/relationships/tags" Target="../tags/tag427.xml"/><Relationship Id="rId6" Type="http://schemas.openxmlformats.org/officeDocument/2006/relationships/slideLayout" Target="../slideLayouts/slideLayout180.xml"/><Relationship Id="rId5" Type="http://schemas.openxmlformats.org/officeDocument/2006/relationships/tags" Target="../tags/tag431.xml"/><Relationship Id="rId4" Type="http://schemas.openxmlformats.org/officeDocument/2006/relationships/tags" Target="../tags/tag430.xml"/><Relationship Id="rId9" Type="http://schemas.microsoft.com/office/2007/relationships/hdphoto" Target="../media/hdphoto38.wdp"/></Relationships>
</file>

<file path=ppt/slides/_rels/slide58.xml.rels><?xml version="1.0" encoding="UTF-8" standalone="yes"?>
<Relationships xmlns="http://schemas.openxmlformats.org/package/2006/relationships"><Relationship Id="rId8" Type="http://schemas.openxmlformats.org/officeDocument/2006/relationships/tags" Target="../tags/tag439.xml"/><Relationship Id="rId13" Type="http://schemas.openxmlformats.org/officeDocument/2006/relationships/image" Target="../media/image67.png"/><Relationship Id="rId3" Type="http://schemas.openxmlformats.org/officeDocument/2006/relationships/tags" Target="../tags/tag434.xml"/><Relationship Id="rId7" Type="http://schemas.openxmlformats.org/officeDocument/2006/relationships/tags" Target="../tags/tag438.xml"/><Relationship Id="rId12" Type="http://schemas.microsoft.com/office/2007/relationships/hdphoto" Target="../media/hdphoto39.wdp"/><Relationship Id="rId2" Type="http://schemas.openxmlformats.org/officeDocument/2006/relationships/tags" Target="../tags/tag433.xml"/><Relationship Id="rId1" Type="http://schemas.openxmlformats.org/officeDocument/2006/relationships/tags" Target="../tags/tag432.xml"/><Relationship Id="rId6" Type="http://schemas.openxmlformats.org/officeDocument/2006/relationships/tags" Target="../tags/tag437.xml"/><Relationship Id="rId11" Type="http://schemas.openxmlformats.org/officeDocument/2006/relationships/image" Target="../media/image110.png"/><Relationship Id="rId5" Type="http://schemas.openxmlformats.org/officeDocument/2006/relationships/tags" Target="../tags/tag436.xml"/><Relationship Id="rId10" Type="http://schemas.openxmlformats.org/officeDocument/2006/relationships/notesSlide" Target="../notesSlides/notesSlide39.xml"/><Relationship Id="rId4" Type="http://schemas.openxmlformats.org/officeDocument/2006/relationships/tags" Target="../tags/tag435.xml"/><Relationship Id="rId9" Type="http://schemas.openxmlformats.org/officeDocument/2006/relationships/slideLayout" Target="../slideLayouts/slideLayout185.xml"/><Relationship Id="rId14" Type="http://schemas.microsoft.com/office/2007/relationships/hdphoto" Target="../media/hdphoto12.wdp"/></Relationships>
</file>

<file path=ppt/slides/_rels/slide59.xml.rels><?xml version="1.0" encoding="UTF-8" standalone="yes"?>
<Relationships xmlns="http://schemas.openxmlformats.org/package/2006/relationships"><Relationship Id="rId3" Type="http://schemas.openxmlformats.org/officeDocument/2006/relationships/tags" Target="../tags/tag442.xml"/><Relationship Id="rId7" Type="http://schemas.openxmlformats.org/officeDocument/2006/relationships/image" Target="../media/image113.png"/><Relationship Id="rId2" Type="http://schemas.openxmlformats.org/officeDocument/2006/relationships/tags" Target="../tags/tag441.xml"/><Relationship Id="rId1" Type="http://schemas.openxmlformats.org/officeDocument/2006/relationships/tags" Target="../tags/tag440.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slideLayout" Target="../slideLayouts/slideLayout190.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270.xml"/><Relationship Id="rId7" Type="http://schemas.openxmlformats.org/officeDocument/2006/relationships/image" Target="../media/image13.png"/><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notesSlide" Target="../notesSlides/notesSlide5.xml"/><Relationship Id="rId5" Type="http://schemas.openxmlformats.org/officeDocument/2006/relationships/slideLayout" Target="../slideLayouts/slideLayout53.xml"/><Relationship Id="rId4" Type="http://schemas.openxmlformats.org/officeDocument/2006/relationships/tags" Target="../tags/tag271.xml"/><Relationship Id="rId9"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06.xml"/><Relationship Id="rId2" Type="http://schemas.openxmlformats.org/officeDocument/2006/relationships/tags" Target="../tags/tag444.xml"/><Relationship Id="rId1" Type="http://schemas.openxmlformats.org/officeDocument/2006/relationships/tags" Target="../tags/tag443.xml"/><Relationship Id="rId4" Type="http://schemas.openxmlformats.org/officeDocument/2006/relationships/image" Target="../media/image114.png"/></Relationships>
</file>

<file path=ppt/slides/_rels/slide61.xml.rels><?xml version="1.0" encoding="UTF-8" standalone="yes"?>
<Relationships xmlns="http://schemas.openxmlformats.org/package/2006/relationships"><Relationship Id="rId3" Type="http://schemas.openxmlformats.org/officeDocument/2006/relationships/tags" Target="../tags/tag447.xml"/><Relationship Id="rId7" Type="http://schemas.openxmlformats.org/officeDocument/2006/relationships/image" Target="../media/image116.png"/><Relationship Id="rId2" Type="http://schemas.openxmlformats.org/officeDocument/2006/relationships/tags" Target="../tags/tag446.xml"/><Relationship Id="rId1" Type="http://schemas.openxmlformats.org/officeDocument/2006/relationships/tags" Target="../tags/tag445.xml"/><Relationship Id="rId6" Type="http://schemas.openxmlformats.org/officeDocument/2006/relationships/image" Target="../media/image115.png"/><Relationship Id="rId5" Type="http://schemas.openxmlformats.org/officeDocument/2006/relationships/slideLayout" Target="../slideLayouts/slideLayout13.xml"/><Relationship Id="rId4" Type="http://schemas.openxmlformats.org/officeDocument/2006/relationships/tags" Target="../tags/tag44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2.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6.xml"/><Relationship Id="rId13" Type="http://schemas.openxmlformats.org/officeDocument/2006/relationships/image" Target="../media/image21.png"/><Relationship Id="rId3" Type="http://schemas.openxmlformats.org/officeDocument/2006/relationships/tags" Target="../tags/tag274.xml"/><Relationship Id="rId7" Type="http://schemas.openxmlformats.org/officeDocument/2006/relationships/slideLayout" Target="../slideLayouts/slideLayout212.xml"/><Relationship Id="rId12" Type="http://schemas.openxmlformats.org/officeDocument/2006/relationships/image" Target="../media/image20.png"/><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tags" Target="../tags/tag277.xml"/><Relationship Id="rId11" Type="http://schemas.openxmlformats.org/officeDocument/2006/relationships/image" Target="../media/image19.png"/><Relationship Id="rId5" Type="http://schemas.openxmlformats.org/officeDocument/2006/relationships/tags" Target="../tags/tag276.xml"/><Relationship Id="rId10" Type="http://schemas.openxmlformats.org/officeDocument/2006/relationships/image" Target="../media/image18.png"/><Relationship Id="rId4" Type="http://schemas.openxmlformats.org/officeDocument/2006/relationships/tags" Target="../tags/tag275.xm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tags" Target="../tags/tag285.xml"/><Relationship Id="rId13" Type="http://schemas.openxmlformats.org/officeDocument/2006/relationships/image" Target="../media/image22.png"/><Relationship Id="rId3" Type="http://schemas.openxmlformats.org/officeDocument/2006/relationships/tags" Target="../tags/tag280.xml"/><Relationship Id="rId7" Type="http://schemas.openxmlformats.org/officeDocument/2006/relationships/tags" Target="../tags/tag284.xml"/><Relationship Id="rId12" Type="http://schemas.openxmlformats.org/officeDocument/2006/relationships/notesSlide" Target="../notesSlides/notesSlide7.xml"/><Relationship Id="rId2" Type="http://schemas.openxmlformats.org/officeDocument/2006/relationships/tags" Target="../tags/tag279.xml"/><Relationship Id="rId1" Type="http://schemas.openxmlformats.org/officeDocument/2006/relationships/tags" Target="../tags/tag278.xml"/><Relationship Id="rId6" Type="http://schemas.openxmlformats.org/officeDocument/2006/relationships/tags" Target="../tags/tag283.xml"/><Relationship Id="rId11" Type="http://schemas.openxmlformats.org/officeDocument/2006/relationships/slideLayout" Target="../slideLayouts/slideLayout53.xml"/><Relationship Id="rId5" Type="http://schemas.openxmlformats.org/officeDocument/2006/relationships/tags" Target="../tags/tag282.xml"/><Relationship Id="rId15" Type="http://schemas.openxmlformats.org/officeDocument/2006/relationships/image" Target="../media/image24.wmf"/><Relationship Id="rId10" Type="http://schemas.openxmlformats.org/officeDocument/2006/relationships/tags" Target="../tags/tag287.xml"/><Relationship Id="rId4" Type="http://schemas.openxmlformats.org/officeDocument/2006/relationships/tags" Target="../tags/tag281.xml"/><Relationship Id="rId9" Type="http://schemas.openxmlformats.org/officeDocument/2006/relationships/tags" Target="../tags/tag286.xml"/><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433388" y="381000"/>
            <a:ext cx="8329612" cy="2913063"/>
          </a:xfrm>
        </p:spPr>
        <p:txBody>
          <a:bodyPr/>
          <a:lstStyle/>
          <a:p>
            <a:pPr eaLnBrk="1" hangingPunct="1"/>
            <a:r>
              <a:rPr lang="en-US" altLang="en-US" dirty="0" smtClean="0"/>
              <a:t>Commercial Card </a:t>
            </a:r>
            <a:br>
              <a:rPr lang="en-US" altLang="en-US" dirty="0" smtClean="0"/>
            </a:br>
            <a:r>
              <a:rPr lang="en-US" altLang="en-US" dirty="0" smtClean="0"/>
              <a:t>Expense Reporting (CCER)</a:t>
            </a:r>
            <a:br>
              <a:rPr lang="en-US" altLang="en-US" dirty="0" smtClean="0"/>
            </a:br>
            <a:r>
              <a:rPr lang="en-US" altLang="en-US" sz="4000" dirty="0" smtClean="0">
                <a:solidFill>
                  <a:schemeClr val="tx1"/>
                </a:solidFill>
              </a:rPr>
              <a:t>The University of Puget Sound </a:t>
            </a:r>
            <a:endParaRPr lang="en-US" sz="4000" dirty="0" smtClean="0"/>
          </a:p>
        </p:txBody>
      </p:sp>
      <p:sp>
        <p:nvSpPr>
          <p:cNvPr id="12291" name="Rectangle 3"/>
          <p:cNvSpPr>
            <a:spLocks noGrp="1" noChangeArrowheads="1"/>
          </p:cNvSpPr>
          <p:nvPr>
            <p:ph type="subTitle" idx="1"/>
          </p:nvPr>
        </p:nvSpPr>
        <p:spPr>
          <a:xfrm>
            <a:off x="452438" y="3624263"/>
            <a:ext cx="5954712" cy="1752600"/>
          </a:xfrm>
        </p:spPr>
        <p:txBody>
          <a:bodyPr/>
          <a:lstStyle/>
          <a:p>
            <a:pPr eaLnBrk="1" hangingPunct="1">
              <a:spcBef>
                <a:spcPct val="50000"/>
              </a:spcBef>
              <a:buFontTx/>
              <a:buNone/>
            </a:pPr>
            <a:r>
              <a:rPr lang="en-US" sz="2000" b="0" dirty="0" smtClean="0"/>
              <a:t>An internet solution</a:t>
            </a:r>
          </a:p>
          <a:p>
            <a:pPr eaLnBrk="1" hangingPunct="1">
              <a:spcBef>
                <a:spcPct val="50000"/>
              </a:spcBef>
              <a:buFontTx/>
              <a:buNone/>
            </a:pPr>
            <a:r>
              <a:rPr lang="en-US" sz="2000" b="0" dirty="0" smtClean="0"/>
              <a:t>Accessed via Wells Fargo’s secure Commercial Electronic Office</a:t>
            </a:r>
            <a:r>
              <a:rPr lang="en-US" sz="2000" b="0" baseline="30000" dirty="0" smtClean="0"/>
              <a:t>®</a:t>
            </a:r>
            <a:r>
              <a:rPr lang="en-US" sz="2000" b="0" dirty="0" smtClean="0"/>
              <a:t> (CEO) portal</a:t>
            </a:r>
          </a:p>
          <a:p>
            <a:pPr eaLnBrk="1" hangingPunct="1"/>
            <a:endParaRPr lang="en-US" sz="20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3" name="Rectangle 9"/>
          <p:cNvSpPr>
            <a:spLocks noGrp="1" noChangeArrowheads="1"/>
          </p:cNvSpPr>
          <p:nvPr>
            <p:ph type="title"/>
            <p:custDataLst>
              <p:tags r:id="rId2"/>
            </p:custDataLst>
          </p:nvPr>
        </p:nvSpPr>
        <p:spPr>
          <a:xfrm>
            <a:off x="547730" y="319903"/>
            <a:ext cx="8229600" cy="1143000"/>
          </a:xfrm>
        </p:spPr>
        <p:txBody>
          <a:bodyPr/>
          <a:lstStyle/>
          <a:p>
            <a:pPr>
              <a:defRPr/>
            </a:pPr>
            <a:r>
              <a:rPr dirty="0" smtClean="0"/>
              <a:t>Read and accept the </a:t>
            </a:r>
            <a:r>
              <a:rPr i="1" dirty="0" smtClean="0"/>
              <a:t>CEO</a:t>
            </a:r>
            <a:r>
              <a:rPr dirty="0" smtClean="0"/>
              <a:t> Terms of Use</a:t>
            </a:r>
            <a:r>
              <a:rPr sz="2000" dirty="0" smtClean="0">
                <a:latin typeface="+mn-lt"/>
              </a:rPr>
              <a:t/>
            </a:r>
            <a:br>
              <a:rPr sz="2000" dirty="0" smtClean="0">
                <a:latin typeface="+mn-lt"/>
              </a:rPr>
            </a:br>
            <a:endParaRPr sz="2000" dirty="0">
              <a:solidFill>
                <a:schemeClr val="tx1"/>
              </a:solidFill>
              <a:latin typeface="+mn-lt"/>
            </a:endParaRPr>
          </a:p>
        </p:txBody>
      </p:sp>
      <p:pic>
        <p:nvPicPr>
          <p:cNvPr id="11" name="Snagit_PPT7256"/>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a:off x="548640" y="1276351"/>
            <a:ext cx="7370000" cy="5162667"/>
          </a:xfrm>
          <a:ln>
            <a:solidFill>
              <a:schemeClr val="tx1"/>
            </a:solidFill>
            <a:miter lim="800000"/>
          </a:ln>
        </p:spPr>
      </p:pic>
      <p:sp>
        <p:nvSpPr>
          <p:cNvPr id="5" name="Left Arrow 4"/>
          <p:cNvSpPr>
            <a:spLocks noChangeAspect="1"/>
          </p:cNvSpPr>
          <p:nvPr>
            <p:custDataLst>
              <p:tags r:id="rId3"/>
            </p:custDataLst>
          </p:nvPr>
        </p:nvSpPr>
        <p:spPr>
          <a:xfrm rot="10800000">
            <a:off x="400049" y="2886360"/>
            <a:ext cx="472067" cy="287814"/>
          </a:xfrm>
          <a:prstGeom prst="leftArrow">
            <a:avLst>
              <a:gd name="adj1" fmla="val 50000"/>
              <a:gd name="adj2" fmla="val 63462"/>
            </a:avLst>
          </a:prstGeom>
          <a:solidFill>
            <a:srgbClr val="46A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Left Arrow 5"/>
          <p:cNvSpPr>
            <a:spLocks noChangeAspect="1"/>
          </p:cNvSpPr>
          <p:nvPr>
            <p:custDataLst>
              <p:tags r:id="rId4"/>
            </p:custDataLst>
          </p:nvPr>
        </p:nvSpPr>
        <p:spPr>
          <a:xfrm rot="10800000">
            <a:off x="400050" y="3137391"/>
            <a:ext cx="472067" cy="287814"/>
          </a:xfrm>
          <a:prstGeom prst="leftArrow">
            <a:avLst>
              <a:gd name="adj1" fmla="val 50000"/>
              <a:gd name="adj2" fmla="val 63462"/>
            </a:avLst>
          </a:prstGeom>
          <a:solidFill>
            <a:srgbClr val="46A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4" name="Group 3"/>
          <p:cNvGrpSpPr/>
          <p:nvPr/>
        </p:nvGrpSpPr>
        <p:grpSpPr>
          <a:xfrm>
            <a:off x="1325226" y="6060507"/>
            <a:ext cx="649356" cy="318956"/>
            <a:chOff x="1325226" y="6060507"/>
            <a:chExt cx="649356" cy="318956"/>
          </a:xfrm>
        </p:grpSpPr>
        <p:sp>
          <p:nvSpPr>
            <p:cNvPr id="2" name="Rectangle 1"/>
            <p:cNvSpPr/>
            <p:nvPr>
              <p:custDataLst>
                <p:tags r:id="rId5"/>
              </p:custDataLst>
            </p:nvPr>
          </p:nvSpPr>
          <p:spPr>
            <a:xfrm>
              <a:off x="1325226" y="6060507"/>
              <a:ext cx="649356" cy="313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Left Arrow 6"/>
            <p:cNvSpPr>
              <a:spLocks noChangeAspect="1"/>
            </p:cNvSpPr>
            <p:nvPr>
              <p:custDataLst>
                <p:tags r:id="rId6"/>
              </p:custDataLst>
            </p:nvPr>
          </p:nvSpPr>
          <p:spPr>
            <a:xfrm>
              <a:off x="1360862" y="6091649"/>
              <a:ext cx="472067" cy="287814"/>
            </a:xfrm>
            <a:prstGeom prst="leftArrow">
              <a:avLst>
                <a:gd name="adj1" fmla="val 50000"/>
                <a:gd name="adj2" fmla="val 63462"/>
              </a:avLst>
            </a:prstGeom>
            <a:solidFill>
              <a:srgbClr val="46A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0" name="Slide Number Placeholder 5"/>
          <p:cNvSpPr>
            <a:spLocks noGrp="1"/>
          </p:cNvSpPr>
          <p:nvPr>
            <p:ph type="sldNum" sz="quarter" idx="4294967295"/>
          </p:nvPr>
        </p:nvSpPr>
        <p:spPr>
          <a:xfrm>
            <a:off x="8328025" y="6629400"/>
            <a:ext cx="815975" cy="228600"/>
          </a:xfrm>
          <a:prstGeom prst="rect">
            <a:avLst/>
          </a:prstGeom>
          <a:noFill/>
        </p:spPr>
        <p:txBody>
          <a:bodyPr/>
          <a:lstStyle/>
          <a:p>
            <a:pPr algn="r"/>
            <a:fld id="{5653516C-026B-4E8C-BCE4-518460691AA4}" type="slidenum">
              <a:rPr lang="en-US" sz="1000" smtClean="0">
                <a:solidFill>
                  <a:srgbClr val="000000"/>
                </a:solidFill>
              </a:rPr>
              <a:pPr algn="r"/>
              <a:t>10</a:t>
            </a:fld>
            <a:endParaRPr lang="en-US" sz="1000" dirty="0" smtClean="0">
              <a:solidFill>
                <a:srgbClr val="000000"/>
              </a:solidFill>
            </a:endParaRPr>
          </a:p>
        </p:txBody>
      </p:sp>
    </p:spTree>
    <p:custDataLst>
      <p:tags r:id="rId1"/>
    </p:custDataLst>
    <p:extLst>
      <p:ext uri="{BB962C8B-B14F-4D97-AF65-F5344CB8AC3E}">
        <p14:creationId xmlns:p14="http://schemas.microsoft.com/office/powerpoint/2010/main" val="2864229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nagit_PPT6B29"/>
          <p:cNvPicPr>
            <a:picLocks noGrp="1" noChangeAspect="1"/>
          </p:cNvPicPr>
          <p:nvPr>
            <p:ph idx="1"/>
          </p:nvPr>
        </p:nvPicPr>
        <p:blipFill>
          <a:blip r:embed="rId15">
            <a:extLst>
              <a:ext uri="{28A0092B-C50C-407E-A947-70E740481C1C}">
                <a14:useLocalDpi xmlns:a14="http://schemas.microsoft.com/office/drawing/2010/main" val="0"/>
              </a:ext>
            </a:extLst>
          </a:blip>
          <a:stretch>
            <a:fillRect/>
          </a:stretch>
        </p:blipFill>
        <p:spPr>
          <a:xfrm>
            <a:off x="938880" y="1421494"/>
            <a:ext cx="5103238" cy="4546286"/>
          </a:xfrm>
        </p:spPr>
      </p:pic>
      <p:pic>
        <p:nvPicPr>
          <p:cNvPr id="16" name="Snagit_PPTB9CD"/>
          <p:cNvPicPr>
            <a:picLocks noChangeAspect="1"/>
          </p:cNvPicPr>
          <p:nvPr/>
        </p:nvPicPr>
        <p:blipFill>
          <a:blip r:embed="rId16">
            <a:extLst>
              <a:ext uri="{28A0092B-C50C-407E-A947-70E740481C1C}">
                <a14:useLocalDpi xmlns:a14="http://schemas.microsoft.com/office/drawing/2010/main" val="0"/>
              </a:ext>
            </a:extLst>
          </a:blip>
          <a:stretch>
            <a:fillRect/>
          </a:stretch>
        </p:blipFill>
        <p:spPr bwMode="auto">
          <a:xfrm>
            <a:off x="943701" y="5952897"/>
            <a:ext cx="5103238" cy="699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9923" name="Rectangle 9"/>
          <p:cNvSpPr>
            <a:spLocks noGrp="1" noChangeArrowheads="1"/>
          </p:cNvSpPr>
          <p:nvPr>
            <p:ph type="title"/>
            <p:custDataLst>
              <p:tags r:id="rId2"/>
            </p:custDataLst>
          </p:nvPr>
        </p:nvSpPr>
        <p:spPr>
          <a:xfrm>
            <a:off x="548640" y="319903"/>
            <a:ext cx="8482344" cy="1143000"/>
          </a:xfrm>
        </p:spPr>
        <p:txBody>
          <a:bodyPr/>
          <a:lstStyle/>
          <a:p>
            <a:pPr>
              <a:defRPr/>
            </a:pPr>
            <a:r>
              <a:rPr dirty="0" smtClean="0"/>
              <a:t>Confirm your profile Contact Information</a:t>
            </a:r>
            <a:r>
              <a:rPr sz="2000" dirty="0" smtClean="0">
                <a:latin typeface="+mn-lt"/>
              </a:rPr>
              <a:t/>
            </a:r>
            <a:br>
              <a:rPr sz="2000" dirty="0" smtClean="0">
                <a:latin typeface="+mn-lt"/>
              </a:rPr>
            </a:br>
            <a:r>
              <a:rPr sz="2000" dirty="0" smtClean="0">
                <a:solidFill>
                  <a:schemeClr val="tx1"/>
                </a:solidFill>
              </a:rPr>
              <a:t>Enter your email and phone information; </a:t>
            </a:r>
            <a:r>
              <a:rPr sz="2000" b="1" dirty="0" smtClean="0">
                <a:solidFill>
                  <a:srgbClr val="00698C"/>
                </a:solidFill>
              </a:rPr>
              <a:t>Save</a:t>
            </a:r>
            <a:r>
              <a:rPr sz="2000" dirty="0" smtClean="0">
                <a:solidFill>
                  <a:schemeClr val="tx1"/>
                </a:solidFill>
              </a:rPr>
              <a:t>, then </a:t>
            </a:r>
            <a:r>
              <a:rPr sz="2000" b="1" dirty="0" smtClean="0">
                <a:solidFill>
                  <a:srgbClr val="00698C"/>
                </a:solidFill>
              </a:rPr>
              <a:t>Continue</a:t>
            </a:r>
            <a:r>
              <a:rPr lang="en-US" sz="2000" dirty="0" smtClean="0">
                <a:solidFill>
                  <a:schemeClr val="tx1"/>
                </a:solidFill>
              </a:rPr>
              <a:t>…</a:t>
            </a:r>
            <a:endParaRPr sz="2000" dirty="0">
              <a:solidFill>
                <a:schemeClr val="tx1"/>
              </a:solidFill>
            </a:endParaRPr>
          </a:p>
        </p:txBody>
      </p:sp>
      <p:sp>
        <p:nvSpPr>
          <p:cNvPr id="5" name="Rectangle 4"/>
          <p:cNvSpPr/>
          <p:nvPr>
            <p:custDataLst>
              <p:tags r:id="rId3"/>
            </p:custDataLst>
          </p:nvPr>
        </p:nvSpPr>
        <p:spPr>
          <a:xfrm>
            <a:off x="1021542" y="3785907"/>
            <a:ext cx="2473778" cy="610247"/>
          </a:xfrm>
          <a:prstGeom prst="rect">
            <a:avLst/>
          </a:prstGeom>
          <a:noFill/>
          <a:ln>
            <a:solidFill>
              <a:srgbClr val="46A0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9" name="Left Arrow 8"/>
          <p:cNvSpPr/>
          <p:nvPr>
            <p:custDataLst>
              <p:tags r:id="rId4"/>
            </p:custDataLst>
          </p:nvPr>
        </p:nvSpPr>
        <p:spPr>
          <a:xfrm>
            <a:off x="1484889" y="6278499"/>
            <a:ext cx="649722" cy="396128"/>
          </a:xfrm>
          <a:prstGeom prst="leftArrow">
            <a:avLst>
              <a:gd name="adj1" fmla="val 50000"/>
              <a:gd name="adj2" fmla="val 63462"/>
            </a:avLst>
          </a:prstGeom>
          <a:solidFill>
            <a:srgbClr val="46A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4" name="L-Shape 3"/>
          <p:cNvSpPr/>
          <p:nvPr>
            <p:custDataLst>
              <p:tags r:id="rId5"/>
            </p:custDataLst>
          </p:nvPr>
        </p:nvSpPr>
        <p:spPr>
          <a:xfrm flipV="1">
            <a:off x="1021781" y="4747845"/>
            <a:ext cx="4140730" cy="1578212"/>
          </a:xfrm>
          <a:prstGeom prst="corner">
            <a:avLst>
              <a:gd name="adj1" fmla="val 78969"/>
              <a:gd name="adj2" fmla="val 80110"/>
            </a:avLst>
          </a:prstGeom>
          <a:noFill/>
          <a:ln>
            <a:solidFill>
              <a:srgbClr val="46A0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grpSp>
        <p:nvGrpSpPr>
          <p:cNvPr id="6" name="Group 5"/>
          <p:cNvGrpSpPr/>
          <p:nvPr/>
        </p:nvGrpSpPr>
        <p:grpSpPr>
          <a:xfrm>
            <a:off x="2295713" y="4874585"/>
            <a:ext cx="1180381" cy="514286"/>
            <a:chOff x="1932300" y="4874585"/>
            <a:chExt cx="1180381" cy="514286"/>
          </a:xfrm>
        </p:grpSpPr>
        <p:sp>
          <p:nvSpPr>
            <p:cNvPr id="23" name="Isosceles Triangle 22"/>
            <p:cNvSpPr/>
            <p:nvPr>
              <p:custDataLst>
                <p:tags r:id="rId12"/>
              </p:custDataLst>
            </p:nvPr>
          </p:nvSpPr>
          <p:spPr>
            <a:xfrm rot="16200000">
              <a:off x="1851062" y="4955823"/>
              <a:ext cx="514286" cy="351810"/>
            </a:xfrm>
            <a:prstGeom prst="triangle">
              <a:avLst>
                <a:gd name="adj" fmla="val 15576"/>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18" name="Snagit_PPT5300"/>
            <p:cNvPicPr>
              <a:picLocks noChangeAspect="1"/>
            </p:cNvPicPr>
            <p:nvPr/>
          </p:nvPicPr>
          <p:blipFill>
            <a:blip r:embed="rId17">
              <a:extLst>
                <a:ext uri="{28A0092B-C50C-407E-A947-70E740481C1C}">
                  <a14:useLocalDpi xmlns:a14="http://schemas.microsoft.com/office/drawing/2010/main" val="0"/>
                </a:ext>
              </a:extLst>
            </a:blip>
            <a:stretch>
              <a:fillRect/>
            </a:stretch>
          </p:blipFill>
          <p:spPr bwMode="auto">
            <a:xfrm>
              <a:off x="2284110" y="4874585"/>
              <a:ext cx="828571" cy="514286"/>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grpSp>
      <p:sp>
        <p:nvSpPr>
          <p:cNvPr id="24" name="Left Arrow 23"/>
          <p:cNvSpPr/>
          <p:nvPr>
            <p:custDataLst>
              <p:tags r:id="rId6"/>
            </p:custDataLst>
          </p:nvPr>
        </p:nvSpPr>
        <p:spPr>
          <a:xfrm>
            <a:off x="2204214" y="5975481"/>
            <a:ext cx="649722" cy="396128"/>
          </a:xfrm>
          <a:prstGeom prst="leftArrow">
            <a:avLst>
              <a:gd name="adj1" fmla="val 50000"/>
              <a:gd name="adj2" fmla="val 63462"/>
            </a:avLst>
          </a:prstGeom>
          <a:solidFill>
            <a:srgbClr val="46A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6" name="Rectangle 25"/>
          <p:cNvSpPr/>
          <p:nvPr>
            <p:custDataLst>
              <p:tags r:id="rId7"/>
            </p:custDataLst>
          </p:nvPr>
        </p:nvSpPr>
        <p:spPr>
          <a:xfrm>
            <a:off x="927757" y="1399302"/>
            <a:ext cx="5143852" cy="5253023"/>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Rectangle 1"/>
          <p:cNvSpPr/>
          <p:nvPr>
            <p:custDataLst>
              <p:tags r:id="rId8"/>
            </p:custDataLst>
          </p:nvPr>
        </p:nvSpPr>
        <p:spPr>
          <a:xfrm>
            <a:off x="905249" y="1385634"/>
            <a:ext cx="5166360" cy="5266691"/>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20" name="Snagit_PPT319"/>
          <p:cNvPicPr>
            <a:picLocks noChangeAspect="1"/>
          </p:cNvPicPr>
          <p:nvPr/>
        </p:nvPicPr>
        <p:blipFill>
          <a:blip r:embed="rId18">
            <a:extLst>
              <a:ext uri="{28A0092B-C50C-407E-A947-70E740481C1C}">
                <a14:useLocalDpi xmlns:a14="http://schemas.microsoft.com/office/drawing/2010/main" val="0"/>
              </a:ext>
            </a:extLst>
          </a:blip>
          <a:stretch>
            <a:fillRect/>
          </a:stretch>
        </p:blipFill>
        <p:spPr bwMode="auto">
          <a:xfrm>
            <a:off x="4762265" y="2327855"/>
            <a:ext cx="2719668" cy="3526349"/>
          </a:xfrm>
          <a:prstGeom prst="rect">
            <a:avLst/>
          </a:prstGeom>
          <a:noFill/>
          <a:ln w="31750">
            <a:solidFill>
              <a:schemeClr val="tx1"/>
            </a:solidFill>
            <a:miter lim="800000"/>
          </a:ln>
          <a:extLst>
            <a:ext uri="{909E8E84-426E-40DD-AFC4-6F175D3DCCD1}">
              <a14:hiddenFill xmlns:a14="http://schemas.microsoft.com/office/drawing/2010/main">
                <a:solidFill>
                  <a:srgbClr val="FFFFFF"/>
                </a:solidFill>
              </a14:hiddenFill>
            </a:ext>
          </a:extLst>
        </p:spPr>
      </p:pic>
      <p:sp>
        <p:nvSpPr>
          <p:cNvPr id="14" name="Left Arrow 13"/>
          <p:cNvSpPr/>
          <p:nvPr>
            <p:custDataLst>
              <p:tags r:id="rId9"/>
            </p:custDataLst>
          </p:nvPr>
        </p:nvSpPr>
        <p:spPr>
          <a:xfrm>
            <a:off x="6797041" y="2728803"/>
            <a:ext cx="649722" cy="396128"/>
          </a:xfrm>
          <a:prstGeom prst="leftArrow">
            <a:avLst>
              <a:gd name="adj1" fmla="val 50000"/>
              <a:gd name="adj2" fmla="val 63462"/>
            </a:avLst>
          </a:prstGeom>
          <a:solidFill>
            <a:srgbClr val="46A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5" name="Left Arrow 14"/>
          <p:cNvSpPr/>
          <p:nvPr>
            <p:custDataLst>
              <p:tags r:id="rId10"/>
            </p:custDataLst>
          </p:nvPr>
        </p:nvSpPr>
        <p:spPr>
          <a:xfrm>
            <a:off x="5981554" y="5458076"/>
            <a:ext cx="649722" cy="396128"/>
          </a:xfrm>
          <a:prstGeom prst="leftArrow">
            <a:avLst>
              <a:gd name="adj1" fmla="val 50000"/>
              <a:gd name="adj2" fmla="val 63462"/>
            </a:avLst>
          </a:prstGeom>
          <a:solidFill>
            <a:srgbClr val="46A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7" name="Rectangle 6"/>
          <p:cNvSpPr/>
          <p:nvPr>
            <p:custDataLst>
              <p:tags r:id="rId11"/>
            </p:custDataLst>
          </p:nvPr>
        </p:nvSpPr>
        <p:spPr>
          <a:xfrm>
            <a:off x="7882759" y="4747845"/>
            <a:ext cx="472965" cy="383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9" name="Slide Number Placeholder 6"/>
          <p:cNvSpPr txBox="1">
            <a:spLocks/>
          </p:cNvSpPr>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sz="1600" kern="1200">
                <a:solidFill>
                  <a:srgbClr val="626366"/>
                </a:solidFill>
                <a:latin typeface="Verdana" pitchFamily="34" charset="0"/>
                <a:ea typeface="ＭＳ Ｐゴシック"/>
                <a:cs typeface="ＭＳ Ｐゴシック"/>
              </a:defRPr>
            </a:lvl2pPr>
            <a:lvl3pPr marL="914400" algn="l" rtl="0" fontAlgn="base">
              <a:spcBef>
                <a:spcPct val="0"/>
              </a:spcBef>
              <a:spcAft>
                <a:spcPct val="0"/>
              </a:spcAft>
              <a:defRPr sz="1600" kern="1200">
                <a:solidFill>
                  <a:srgbClr val="626366"/>
                </a:solidFill>
                <a:latin typeface="Verdana" pitchFamily="34" charset="0"/>
                <a:ea typeface="ＭＳ Ｐゴシック"/>
                <a:cs typeface="ＭＳ Ｐゴシック"/>
              </a:defRPr>
            </a:lvl3pPr>
            <a:lvl4pPr marL="1371600" algn="l" rtl="0" fontAlgn="base">
              <a:spcBef>
                <a:spcPct val="0"/>
              </a:spcBef>
              <a:spcAft>
                <a:spcPct val="0"/>
              </a:spcAft>
              <a:defRPr sz="1600" kern="1200">
                <a:solidFill>
                  <a:srgbClr val="626366"/>
                </a:solidFill>
                <a:latin typeface="Verdana" pitchFamily="34" charset="0"/>
                <a:ea typeface="ＭＳ Ｐゴシック"/>
                <a:cs typeface="ＭＳ Ｐゴシック"/>
              </a:defRPr>
            </a:lvl4pPr>
            <a:lvl5pPr marL="1828800" algn="l" rtl="0" fontAlgn="base">
              <a:spcBef>
                <a:spcPct val="0"/>
              </a:spcBef>
              <a:spcAft>
                <a:spcPct val="0"/>
              </a:spcAft>
              <a:defRPr sz="1600" kern="1200">
                <a:solidFill>
                  <a:srgbClr val="626366"/>
                </a:solidFill>
                <a:latin typeface="Verdana" pitchFamily="34" charset="0"/>
                <a:ea typeface="ＭＳ Ｐゴシック"/>
                <a:cs typeface="ＭＳ Ｐゴシック"/>
              </a:defRPr>
            </a:lvl5pPr>
            <a:lvl6pPr marL="2286000" algn="l" defTabSz="914400" rtl="0" eaLnBrk="1" latinLnBrk="0" hangingPunct="1">
              <a:defRPr sz="1600" kern="1200">
                <a:solidFill>
                  <a:srgbClr val="626366"/>
                </a:solidFill>
                <a:latin typeface="Verdana" pitchFamily="34" charset="0"/>
                <a:ea typeface="ＭＳ Ｐゴシック"/>
                <a:cs typeface="ＭＳ Ｐゴシック"/>
              </a:defRPr>
            </a:lvl6pPr>
            <a:lvl7pPr marL="2743200" algn="l" defTabSz="914400" rtl="0" eaLnBrk="1" latinLnBrk="0" hangingPunct="1">
              <a:defRPr sz="1600" kern="1200">
                <a:solidFill>
                  <a:srgbClr val="626366"/>
                </a:solidFill>
                <a:latin typeface="Verdana" pitchFamily="34" charset="0"/>
                <a:ea typeface="ＭＳ Ｐゴシック"/>
                <a:cs typeface="ＭＳ Ｐゴシック"/>
              </a:defRPr>
            </a:lvl7pPr>
            <a:lvl8pPr marL="3200400" algn="l" defTabSz="914400" rtl="0" eaLnBrk="1" latinLnBrk="0" hangingPunct="1">
              <a:defRPr sz="1600" kern="1200">
                <a:solidFill>
                  <a:srgbClr val="626366"/>
                </a:solidFill>
                <a:latin typeface="Verdana" pitchFamily="34" charset="0"/>
                <a:ea typeface="ＭＳ Ｐゴシック"/>
                <a:cs typeface="ＭＳ Ｐゴシック"/>
              </a:defRPr>
            </a:lvl8pPr>
            <a:lvl9pPr marL="3657600" algn="l" defTabSz="914400" rtl="0" eaLnBrk="1" latinLnBrk="0" hangingPunct="1">
              <a:defRPr sz="1600" kern="1200">
                <a:solidFill>
                  <a:srgbClr val="626366"/>
                </a:solidFill>
                <a:latin typeface="Verdana" pitchFamily="34" charset="0"/>
                <a:ea typeface="ＭＳ Ｐゴシック"/>
                <a:cs typeface="ＭＳ Ｐゴシック"/>
              </a:defRPr>
            </a:lvl9pPr>
          </a:lstStyle>
          <a:p>
            <a:fld id="{FB9142E3-6FAE-4012-86A6-BC1941EBC224}" type="slidenum">
              <a:rPr lang="en-US" smtClean="0">
                <a:solidFill>
                  <a:srgbClr val="000000"/>
                </a:solidFill>
                <a:ea typeface="ＭＳ Ｐゴシック"/>
                <a:cs typeface="ＭＳ Ｐゴシック"/>
              </a:rPr>
              <a:pPr/>
              <a:t>11</a:t>
            </a:fld>
            <a:endParaRPr lang="en-US" dirty="0" smtClean="0">
              <a:solidFill>
                <a:srgbClr val="000000"/>
              </a:solidFill>
              <a:ea typeface="ＭＳ Ｐゴシック"/>
              <a:cs typeface="ＭＳ Ｐゴシック"/>
            </a:endParaRPr>
          </a:p>
        </p:txBody>
      </p:sp>
    </p:spTree>
    <p:custDataLst>
      <p:tags r:id="rId1"/>
    </p:custDataLst>
    <p:extLst>
      <p:ext uri="{BB962C8B-B14F-4D97-AF65-F5344CB8AC3E}">
        <p14:creationId xmlns:p14="http://schemas.microsoft.com/office/powerpoint/2010/main" val="11636542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7239000" y="914400"/>
            <a:ext cx="184150" cy="338138"/>
          </a:xfrm>
          <a:prstGeom prst="rect">
            <a:avLst/>
          </a:prstGeom>
          <a:solidFill>
            <a:schemeClr val="bg1"/>
          </a:solidFill>
          <a:ln w="9525">
            <a:noFill/>
            <a:miter lim="800000"/>
            <a:headEnd/>
            <a:tailEnd/>
          </a:ln>
        </p:spPr>
        <p:txBody>
          <a:bodyPr wrap="none" anchor="ctr">
            <a:spAutoFit/>
          </a:bodyPr>
          <a:lstStyle/>
          <a:p>
            <a:pPr eaLnBrk="0" hangingPunct="0"/>
            <a:endParaRPr lang="en-US"/>
          </a:p>
        </p:txBody>
      </p:sp>
      <p:sp>
        <p:nvSpPr>
          <p:cNvPr id="29699" name="Rectangle 3"/>
          <p:cNvSpPr>
            <a:spLocks noChangeArrowheads="1"/>
          </p:cNvSpPr>
          <p:nvPr/>
        </p:nvSpPr>
        <p:spPr bwMode="auto">
          <a:xfrm>
            <a:off x="7467600" y="990600"/>
            <a:ext cx="184150" cy="338138"/>
          </a:xfrm>
          <a:prstGeom prst="rect">
            <a:avLst/>
          </a:prstGeom>
          <a:solidFill>
            <a:schemeClr val="bg1"/>
          </a:solidFill>
          <a:ln w="9525">
            <a:noFill/>
            <a:miter lim="800000"/>
            <a:headEnd/>
            <a:tailEnd/>
          </a:ln>
        </p:spPr>
        <p:txBody>
          <a:bodyPr wrap="none" anchor="ctr">
            <a:spAutoFit/>
          </a:bodyPr>
          <a:lstStyle/>
          <a:p>
            <a:pPr eaLnBrk="0" hangingPunct="0"/>
            <a:endParaRPr lang="en-US"/>
          </a:p>
        </p:txBody>
      </p:sp>
      <p:sp>
        <p:nvSpPr>
          <p:cNvPr id="29700" name="Rectangle 4"/>
          <p:cNvSpPr>
            <a:spLocks noChangeArrowheads="1"/>
          </p:cNvSpPr>
          <p:nvPr/>
        </p:nvSpPr>
        <p:spPr bwMode="auto">
          <a:xfrm>
            <a:off x="1524000" y="990600"/>
            <a:ext cx="184150" cy="338138"/>
          </a:xfrm>
          <a:prstGeom prst="rect">
            <a:avLst/>
          </a:prstGeom>
          <a:solidFill>
            <a:schemeClr val="bg1"/>
          </a:solidFill>
          <a:ln w="9525">
            <a:noFill/>
            <a:miter lim="800000"/>
            <a:headEnd/>
            <a:tailEnd/>
          </a:ln>
        </p:spPr>
        <p:txBody>
          <a:bodyPr wrap="none" anchor="ctr">
            <a:spAutoFit/>
          </a:bodyPr>
          <a:lstStyle/>
          <a:p>
            <a:pPr eaLnBrk="0" hangingPunct="0"/>
            <a:endParaRPr lang="en-US"/>
          </a:p>
        </p:txBody>
      </p:sp>
      <p:sp>
        <p:nvSpPr>
          <p:cNvPr id="29701" name="Rectangle 5"/>
          <p:cNvSpPr>
            <a:spLocks noChangeArrowheads="1"/>
          </p:cNvSpPr>
          <p:nvPr/>
        </p:nvSpPr>
        <p:spPr bwMode="auto">
          <a:xfrm>
            <a:off x="1600200" y="990600"/>
            <a:ext cx="184150" cy="338138"/>
          </a:xfrm>
          <a:prstGeom prst="rect">
            <a:avLst/>
          </a:prstGeom>
          <a:solidFill>
            <a:schemeClr val="bg1"/>
          </a:solidFill>
          <a:ln w="9525">
            <a:noFill/>
            <a:miter lim="800000"/>
            <a:headEnd/>
            <a:tailEnd/>
          </a:ln>
        </p:spPr>
        <p:txBody>
          <a:bodyPr wrap="none" anchor="ctr">
            <a:spAutoFit/>
          </a:bodyPr>
          <a:lstStyle/>
          <a:p>
            <a:pPr eaLnBrk="0" hangingPunct="0"/>
            <a:endParaRPr lang="en-US"/>
          </a:p>
        </p:txBody>
      </p:sp>
      <p:pic>
        <p:nvPicPr>
          <p:cNvPr id="29702" name="Picture 6"/>
          <p:cNvPicPr>
            <a:picLocks noChangeAspect="1" noChangeArrowheads="1"/>
          </p:cNvPicPr>
          <p:nvPr/>
        </p:nvPicPr>
        <p:blipFill rotWithShape="1">
          <a:blip r:embed="rId2" cstate="print"/>
          <a:srcRect l="671" r="1666"/>
          <a:stretch/>
        </p:blipFill>
        <p:spPr bwMode="auto">
          <a:xfrm>
            <a:off x="1524000" y="762000"/>
            <a:ext cx="6077112" cy="5410200"/>
          </a:xfrm>
          <a:prstGeom prst="rect">
            <a:avLst/>
          </a:prstGeom>
          <a:noFill/>
          <a:ln w="9525">
            <a:noFill/>
            <a:miter lim="800000"/>
            <a:headEnd/>
            <a:tailEnd/>
          </a:ln>
        </p:spPr>
      </p:pic>
      <p:sp>
        <p:nvSpPr>
          <p:cNvPr id="29703" name="Slide Number Placeholder 6"/>
          <p:cNvSpPr>
            <a:spLocks noGrp="1"/>
          </p:cNvSpPr>
          <p:nvPr>
            <p:ph type="sldNum" sz="quarter" idx="10"/>
          </p:nvPr>
        </p:nvSpPr>
        <p:spPr>
          <a:noFill/>
        </p:spPr>
        <p:txBody>
          <a:bodyPr/>
          <a:lstStyle/>
          <a:p>
            <a:fld id="{FB9142E3-6FAE-4012-86A6-BC1941EBC224}" type="slidenum">
              <a:rPr lang="en-US" smtClean="0">
                <a:ea typeface="ＭＳ Ｐゴシック"/>
                <a:cs typeface="ＭＳ Ｐゴシック"/>
              </a:rPr>
              <a:pPr/>
              <a:t>12</a:t>
            </a:fld>
            <a:endParaRPr lang="en-US" dirty="0" smtClean="0">
              <a:ea typeface="ＭＳ Ｐゴシック"/>
              <a:cs typeface="ＭＳ Ｐゴシック"/>
            </a:endParaRPr>
          </a:p>
        </p:txBody>
      </p:sp>
      <p:sp>
        <p:nvSpPr>
          <p:cNvPr id="29704" name="Rectangle 7"/>
          <p:cNvSpPr>
            <a:spLocks noChangeArrowheads="1"/>
          </p:cNvSpPr>
          <p:nvPr/>
        </p:nvSpPr>
        <p:spPr bwMode="auto">
          <a:xfrm>
            <a:off x="7696200" y="4191000"/>
            <a:ext cx="228600" cy="152400"/>
          </a:xfrm>
          <a:prstGeom prst="rect">
            <a:avLst/>
          </a:prstGeom>
          <a:solidFill>
            <a:schemeClr val="bg1"/>
          </a:solidFill>
          <a:ln w="9525" algn="ctr">
            <a:noFill/>
            <a:round/>
            <a:headEnd/>
            <a:tailEnd/>
          </a:ln>
        </p:spPr>
        <p:txBody>
          <a:bodyPr/>
          <a:lstStyle/>
          <a:p>
            <a:pPr eaLnBrk="0" hangingPunct="0"/>
            <a:endParaRPr lang="en-US"/>
          </a:p>
        </p:txBody>
      </p:sp>
      <p:sp>
        <p:nvSpPr>
          <p:cNvPr id="29705" name="Rectangle 8"/>
          <p:cNvSpPr>
            <a:spLocks noChangeArrowheads="1"/>
          </p:cNvSpPr>
          <p:nvPr/>
        </p:nvSpPr>
        <p:spPr bwMode="auto">
          <a:xfrm>
            <a:off x="1066800" y="4191000"/>
            <a:ext cx="46038" cy="152400"/>
          </a:xfrm>
          <a:prstGeom prst="rect">
            <a:avLst/>
          </a:prstGeom>
          <a:solidFill>
            <a:schemeClr val="bg1"/>
          </a:solidFill>
          <a:ln w="9525" algn="ctr">
            <a:noFill/>
            <a:round/>
            <a:headEnd/>
            <a:tailEnd/>
          </a:ln>
        </p:spPr>
        <p:txBody>
          <a:bodyPr/>
          <a:lstStyle/>
          <a:p>
            <a:pPr eaLnBrk="0" hangingPunct="0"/>
            <a:endParaRPr lang="en-US"/>
          </a:p>
        </p:txBody>
      </p:sp>
    </p:spTree>
    <p:extLst>
      <p:ext uri="{BB962C8B-B14F-4D97-AF65-F5344CB8AC3E}">
        <p14:creationId xmlns:p14="http://schemas.microsoft.com/office/powerpoint/2010/main" val="52113294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3" name="Rectangle 9"/>
          <p:cNvSpPr>
            <a:spLocks noGrp="1" noChangeArrowheads="1"/>
          </p:cNvSpPr>
          <p:nvPr>
            <p:ph type="title"/>
            <p:custDataLst>
              <p:tags r:id="rId2"/>
            </p:custDataLst>
          </p:nvPr>
        </p:nvSpPr>
        <p:spPr>
          <a:xfrm>
            <a:off x="547730" y="319903"/>
            <a:ext cx="8229600" cy="1143000"/>
          </a:xfrm>
        </p:spPr>
        <p:txBody>
          <a:bodyPr/>
          <a:lstStyle/>
          <a:p>
            <a:r>
              <a:rPr lang="en-US" dirty="0"/>
              <a:t>CEO</a:t>
            </a:r>
            <a:r>
              <a:rPr lang="en-US" sz="2400" baseline="44000" dirty="0"/>
              <a:t>®</a:t>
            </a:r>
            <a:r>
              <a:rPr lang="en-US" dirty="0"/>
              <a:t> Home</a:t>
            </a:r>
            <a:r>
              <a:rPr lang="en-US" sz="2000" dirty="0" smtClean="0">
                <a:solidFill>
                  <a:schemeClr val="tx1"/>
                </a:solidFill>
                <a:latin typeface="+mn-lt"/>
              </a:rPr>
              <a:t/>
            </a:r>
            <a:br>
              <a:rPr lang="en-US" sz="2000" dirty="0" smtClean="0">
                <a:solidFill>
                  <a:schemeClr val="tx1"/>
                </a:solidFill>
                <a:latin typeface="+mn-lt"/>
              </a:rPr>
            </a:br>
            <a:r>
              <a:rPr lang="en-US" sz="2000" dirty="0" smtClean="0">
                <a:solidFill>
                  <a:schemeClr val="tx1"/>
                </a:solidFill>
              </a:rPr>
              <a:t>Access the </a:t>
            </a:r>
            <a:r>
              <a:rPr lang="en-US" sz="2000" b="1" dirty="0" smtClean="0">
                <a:solidFill>
                  <a:schemeClr val="tx1"/>
                </a:solidFill>
              </a:rPr>
              <a:t>Commercial Card Expense Reporting </a:t>
            </a:r>
            <a:r>
              <a:rPr lang="en-US" sz="2000" dirty="0" smtClean="0">
                <a:solidFill>
                  <a:schemeClr val="tx1"/>
                </a:solidFill>
              </a:rPr>
              <a:t>service</a:t>
            </a:r>
            <a:endParaRPr lang="en-US" sz="2000" dirty="0">
              <a:solidFill>
                <a:schemeClr val="tx1"/>
              </a:solidFill>
            </a:endParaRPr>
          </a:p>
        </p:txBody>
      </p:sp>
      <p:pic>
        <p:nvPicPr>
          <p:cNvPr id="1026" name="Picture 2"/>
          <p:cNvPicPr>
            <a:picLocks noGrp="1" noChangeAspect="1" noChangeArrowheads="1"/>
          </p:cNvPicPr>
          <p:nvPr>
            <p:ph idx="1"/>
          </p:nvPr>
        </p:nvPicPr>
        <p:blipFill>
          <a:blip r:embed="rId11">
            <a:extLst>
              <a:ext uri="{BEBA8EAE-BF5A-486C-A8C5-ECC9F3942E4B}">
                <a14:imgProps xmlns:a14="http://schemas.microsoft.com/office/drawing/2010/main">
                  <a14:imgLayer r:embed="rId12">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547688" y="1349908"/>
            <a:ext cx="8229600" cy="37695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Rectangle 15"/>
          <p:cNvSpPr/>
          <p:nvPr>
            <p:custDataLst>
              <p:tags r:id="rId3"/>
            </p:custDataLst>
          </p:nvPr>
        </p:nvSpPr>
        <p:spPr>
          <a:xfrm>
            <a:off x="842770" y="2478124"/>
            <a:ext cx="2860157" cy="411480"/>
          </a:xfrm>
          <a:prstGeom prst="rect">
            <a:avLst/>
          </a:prstGeom>
          <a:noFill/>
          <a:ln w="50800">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19"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3490" y="3971548"/>
            <a:ext cx="3856054" cy="23852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97808" y="5072741"/>
            <a:ext cx="2372172" cy="1581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custDataLst>
              <p:tags r:id="rId4"/>
            </p:custDataLst>
          </p:nvPr>
        </p:nvSpPr>
        <p:spPr>
          <a:xfrm>
            <a:off x="5537878" y="5538753"/>
            <a:ext cx="3410177" cy="997681"/>
          </a:xfrm>
          <a:prstGeom prst="rect">
            <a:avLst/>
          </a:prstGeom>
          <a:noFill/>
          <a:ln w="50800">
            <a:noFill/>
            <a:miter lim="800000"/>
          </a:ln>
        </p:spPr>
        <p:txBody>
          <a:bodyPr wrap="square">
            <a:noAutofit/>
          </a:bodyPr>
          <a:lstStyle/>
          <a:p>
            <a:r>
              <a:rPr lang="en-US" sz="1200" dirty="0">
                <a:solidFill>
                  <a:srgbClr val="000000"/>
                </a:solidFill>
                <a:cs typeface="Arial" charset="0"/>
              </a:rPr>
              <a:t>If CCER is the </a:t>
            </a:r>
            <a:r>
              <a:rPr lang="en-US" sz="1200" i="1" dirty="0">
                <a:solidFill>
                  <a:srgbClr val="000000"/>
                </a:solidFill>
                <a:cs typeface="Arial" charset="0"/>
              </a:rPr>
              <a:t>only</a:t>
            </a:r>
            <a:r>
              <a:rPr lang="en-US" sz="1200" dirty="0">
                <a:solidFill>
                  <a:srgbClr val="000000"/>
                </a:solidFill>
                <a:cs typeface="Arial" charset="0"/>
              </a:rPr>
              <a:t> </a:t>
            </a:r>
            <a:r>
              <a:rPr lang="en-US" sz="1200" dirty="0" smtClean="0">
                <a:solidFill>
                  <a:srgbClr val="000000"/>
                </a:solidFill>
                <a:cs typeface="Arial" charset="0"/>
              </a:rPr>
              <a:t>service that you will access, </a:t>
            </a:r>
            <a:r>
              <a:rPr lang="en-US" sz="1200" dirty="0">
                <a:solidFill>
                  <a:srgbClr val="000000"/>
                </a:solidFill>
                <a:cs typeface="Arial" charset="0"/>
              </a:rPr>
              <a:t>you can choose to </a:t>
            </a:r>
            <a:r>
              <a:rPr lang="en-US" sz="1200" dirty="0" smtClean="0">
                <a:solidFill>
                  <a:srgbClr val="000000"/>
                </a:solidFill>
                <a:cs typeface="Arial" charset="0"/>
              </a:rPr>
              <a:t>automatically open CCER each </a:t>
            </a:r>
            <a:r>
              <a:rPr lang="en-US" sz="1200" dirty="0">
                <a:solidFill>
                  <a:srgbClr val="000000"/>
                </a:solidFill>
                <a:cs typeface="Arial" charset="0"/>
              </a:rPr>
              <a:t>time you sign </a:t>
            </a:r>
            <a:r>
              <a:rPr lang="en-US" sz="1200" dirty="0" smtClean="0">
                <a:solidFill>
                  <a:srgbClr val="000000"/>
                </a:solidFill>
                <a:cs typeface="Arial" charset="0"/>
              </a:rPr>
              <a:t>on -  bypassing </a:t>
            </a:r>
            <a:r>
              <a:rPr lang="en-US" sz="1200" dirty="0">
                <a:solidFill>
                  <a:srgbClr val="000000"/>
                </a:solidFill>
                <a:cs typeface="Arial" charset="0"/>
              </a:rPr>
              <a:t>the </a:t>
            </a:r>
            <a:r>
              <a:rPr lang="en-US" sz="1200" i="1" dirty="0">
                <a:solidFill>
                  <a:srgbClr val="000000"/>
                </a:solidFill>
                <a:cs typeface="Arial" charset="0"/>
              </a:rPr>
              <a:t>CEO</a:t>
            </a:r>
            <a:r>
              <a:rPr lang="en-US" sz="1200" dirty="0">
                <a:solidFill>
                  <a:srgbClr val="000000"/>
                </a:solidFill>
                <a:cs typeface="Arial" charset="0"/>
              </a:rPr>
              <a:t> home </a:t>
            </a:r>
            <a:r>
              <a:rPr lang="en-US" sz="1200" dirty="0" smtClean="0">
                <a:solidFill>
                  <a:srgbClr val="000000"/>
                </a:solidFill>
                <a:cs typeface="Arial" charset="0"/>
              </a:rPr>
              <a:t>page (Edit Automatic Access / turn on and Save)</a:t>
            </a:r>
            <a:endParaRPr lang="en-US" sz="1200" dirty="0">
              <a:solidFill>
                <a:srgbClr val="000000"/>
              </a:solidFill>
              <a:cs typeface="Arial" charset="0"/>
            </a:endParaRPr>
          </a:p>
        </p:txBody>
      </p:sp>
      <p:sp>
        <p:nvSpPr>
          <p:cNvPr id="23" name="Rectangle 22"/>
          <p:cNvSpPr/>
          <p:nvPr>
            <p:custDataLst>
              <p:tags r:id="rId5"/>
            </p:custDataLst>
          </p:nvPr>
        </p:nvSpPr>
        <p:spPr>
          <a:xfrm>
            <a:off x="1188277" y="5874166"/>
            <a:ext cx="1060508" cy="411480"/>
          </a:xfrm>
          <a:prstGeom prst="rect">
            <a:avLst/>
          </a:prstGeom>
          <a:noFill/>
          <a:ln w="3175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698C"/>
              </a:solidFill>
            </a:endParaRPr>
          </a:p>
        </p:txBody>
      </p:sp>
      <p:sp>
        <p:nvSpPr>
          <p:cNvPr id="24" name="Rectangle 23"/>
          <p:cNvSpPr/>
          <p:nvPr>
            <p:custDataLst>
              <p:tags r:id="rId6"/>
            </p:custDataLst>
          </p:nvPr>
        </p:nvSpPr>
        <p:spPr>
          <a:xfrm>
            <a:off x="3196961" y="6015549"/>
            <a:ext cx="536988" cy="341266"/>
          </a:xfrm>
          <a:prstGeom prst="rect">
            <a:avLst/>
          </a:prstGeom>
          <a:noFill/>
          <a:ln w="3175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1" name="Text Box 14"/>
          <p:cNvSpPr txBox="1">
            <a:spLocks noChangeArrowheads="1"/>
          </p:cNvSpPr>
          <p:nvPr/>
        </p:nvSpPr>
        <p:spPr bwMode="auto">
          <a:xfrm>
            <a:off x="6858000" y="1816963"/>
            <a:ext cx="1828800" cy="2169825"/>
          </a:xfrm>
          <a:prstGeom prst="rect">
            <a:avLst/>
          </a:prstGeom>
          <a:noFill/>
          <a:ln w="9525">
            <a:noFill/>
            <a:miter lim="800000"/>
            <a:headEnd/>
            <a:tailEnd/>
          </a:ln>
        </p:spPr>
        <p:txBody>
          <a:bodyPr wrap="square">
            <a:spAutoFit/>
          </a:bodyPr>
          <a:lstStyle/>
          <a:p>
            <a:pPr marL="171450" indent="-171450" eaLnBrk="0" fontAlgn="auto" hangingPunct="0">
              <a:spcBef>
                <a:spcPct val="50000"/>
              </a:spcBef>
              <a:spcAft>
                <a:spcPts val="0"/>
              </a:spcAft>
              <a:buFont typeface="Wingdings" panose="05000000000000000000" pitchFamily="2" charset="2"/>
              <a:buChar char="§"/>
              <a:defRPr/>
            </a:pPr>
            <a:r>
              <a:rPr lang="en-US" sz="1000" kern="0" dirty="0" smtClean="0">
                <a:solidFill>
                  <a:srgbClr val="080808"/>
                </a:solidFill>
              </a:rPr>
              <a:t>Click the link for </a:t>
            </a:r>
            <a:r>
              <a:rPr lang="en-US" sz="1000" b="1" kern="0" dirty="0" smtClean="0">
                <a:solidFill>
                  <a:srgbClr val="080808"/>
                </a:solidFill>
              </a:rPr>
              <a:t>Commercial Card Expense Reporting</a:t>
            </a:r>
            <a:r>
              <a:rPr lang="en-US" sz="1000" kern="0" dirty="0" smtClean="0">
                <a:solidFill>
                  <a:srgbClr val="080808"/>
                </a:solidFill>
              </a:rPr>
              <a:t>.  A separate browser window opens and displays the CCER service</a:t>
            </a:r>
          </a:p>
          <a:p>
            <a:pPr marL="171450" indent="-171450" eaLnBrk="0" fontAlgn="auto" hangingPunct="0">
              <a:spcBef>
                <a:spcPct val="50000"/>
              </a:spcBef>
              <a:spcAft>
                <a:spcPts val="0"/>
              </a:spcAft>
              <a:buFont typeface="Wingdings" panose="05000000000000000000" pitchFamily="2" charset="2"/>
              <a:buChar char="§"/>
              <a:defRPr/>
            </a:pPr>
            <a:r>
              <a:rPr lang="en-US" sz="1000" kern="0" dirty="0" smtClean="0">
                <a:solidFill>
                  <a:srgbClr val="000000"/>
                </a:solidFill>
              </a:rPr>
              <a:t>Click on </a:t>
            </a:r>
            <a:r>
              <a:rPr lang="en-US" sz="1000" b="1" kern="0" dirty="0" smtClean="0">
                <a:solidFill>
                  <a:srgbClr val="000000"/>
                </a:solidFill>
              </a:rPr>
              <a:t>Help</a:t>
            </a:r>
            <a:r>
              <a:rPr lang="en-US" sz="1000" kern="0" dirty="0" smtClean="0">
                <a:solidFill>
                  <a:srgbClr val="000000"/>
                </a:solidFill>
              </a:rPr>
              <a:t> to register for free online CEO product training and to download Quick Reference and User Guides.</a:t>
            </a:r>
            <a:endParaRPr lang="en-US" sz="1200" kern="0" dirty="0" smtClean="0">
              <a:solidFill>
                <a:srgbClr val="000000"/>
              </a:solidFill>
            </a:endParaRPr>
          </a:p>
        </p:txBody>
      </p:sp>
      <p:sp>
        <p:nvSpPr>
          <p:cNvPr id="13" name="Left Arrow 12"/>
          <p:cNvSpPr/>
          <p:nvPr>
            <p:custDataLst>
              <p:tags r:id="rId7"/>
            </p:custDataLst>
          </p:nvPr>
        </p:nvSpPr>
        <p:spPr>
          <a:xfrm rot="19375640">
            <a:off x="3725112" y="2160476"/>
            <a:ext cx="810556" cy="438724"/>
          </a:xfrm>
          <a:prstGeom prst="leftArrow">
            <a:avLst>
              <a:gd name="adj1" fmla="val 50000"/>
              <a:gd name="adj2" fmla="val 65624"/>
            </a:avLst>
          </a:prstGeom>
          <a:solidFill>
            <a:srgbClr val="009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Left Arrow 13"/>
          <p:cNvSpPr/>
          <p:nvPr>
            <p:custDataLst>
              <p:tags r:id="rId8"/>
            </p:custDataLst>
          </p:nvPr>
        </p:nvSpPr>
        <p:spPr>
          <a:xfrm rot="12819009">
            <a:off x="4969900" y="2670241"/>
            <a:ext cx="826756" cy="438724"/>
          </a:xfrm>
          <a:prstGeom prst="leftArrow">
            <a:avLst>
              <a:gd name="adj1" fmla="val 50000"/>
              <a:gd name="adj2" fmla="val 65624"/>
            </a:avLst>
          </a:prstGeom>
          <a:solidFill>
            <a:srgbClr val="009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Slide Number Placeholder 3"/>
          <p:cNvSpPr txBox="1">
            <a:spLocks/>
          </p:cNvSpPr>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sz="1600" kern="1200">
                <a:solidFill>
                  <a:srgbClr val="626366"/>
                </a:solidFill>
                <a:latin typeface="Verdana" pitchFamily="34" charset="0"/>
                <a:ea typeface="ＭＳ Ｐゴシック"/>
                <a:cs typeface="ＭＳ Ｐゴシック"/>
              </a:defRPr>
            </a:lvl2pPr>
            <a:lvl3pPr marL="914400" algn="l" rtl="0" fontAlgn="base">
              <a:spcBef>
                <a:spcPct val="0"/>
              </a:spcBef>
              <a:spcAft>
                <a:spcPct val="0"/>
              </a:spcAft>
              <a:defRPr sz="1600" kern="1200">
                <a:solidFill>
                  <a:srgbClr val="626366"/>
                </a:solidFill>
                <a:latin typeface="Verdana" pitchFamily="34" charset="0"/>
                <a:ea typeface="ＭＳ Ｐゴシック"/>
                <a:cs typeface="ＭＳ Ｐゴシック"/>
              </a:defRPr>
            </a:lvl3pPr>
            <a:lvl4pPr marL="1371600" algn="l" rtl="0" fontAlgn="base">
              <a:spcBef>
                <a:spcPct val="0"/>
              </a:spcBef>
              <a:spcAft>
                <a:spcPct val="0"/>
              </a:spcAft>
              <a:defRPr sz="1600" kern="1200">
                <a:solidFill>
                  <a:srgbClr val="626366"/>
                </a:solidFill>
                <a:latin typeface="Verdana" pitchFamily="34" charset="0"/>
                <a:ea typeface="ＭＳ Ｐゴシック"/>
                <a:cs typeface="ＭＳ Ｐゴシック"/>
              </a:defRPr>
            </a:lvl4pPr>
            <a:lvl5pPr marL="1828800" algn="l" rtl="0" fontAlgn="base">
              <a:spcBef>
                <a:spcPct val="0"/>
              </a:spcBef>
              <a:spcAft>
                <a:spcPct val="0"/>
              </a:spcAft>
              <a:defRPr sz="1600" kern="1200">
                <a:solidFill>
                  <a:srgbClr val="626366"/>
                </a:solidFill>
                <a:latin typeface="Verdana" pitchFamily="34" charset="0"/>
                <a:ea typeface="ＭＳ Ｐゴシック"/>
                <a:cs typeface="ＭＳ Ｐゴシック"/>
              </a:defRPr>
            </a:lvl5pPr>
            <a:lvl6pPr marL="2286000" algn="l" defTabSz="914400" rtl="0" eaLnBrk="1" latinLnBrk="0" hangingPunct="1">
              <a:defRPr sz="1600" kern="1200">
                <a:solidFill>
                  <a:srgbClr val="626366"/>
                </a:solidFill>
                <a:latin typeface="Verdana" pitchFamily="34" charset="0"/>
                <a:ea typeface="ＭＳ Ｐゴシック"/>
                <a:cs typeface="ＭＳ Ｐゴシック"/>
              </a:defRPr>
            </a:lvl6pPr>
            <a:lvl7pPr marL="2743200" algn="l" defTabSz="914400" rtl="0" eaLnBrk="1" latinLnBrk="0" hangingPunct="1">
              <a:defRPr sz="1600" kern="1200">
                <a:solidFill>
                  <a:srgbClr val="626366"/>
                </a:solidFill>
                <a:latin typeface="Verdana" pitchFamily="34" charset="0"/>
                <a:ea typeface="ＭＳ Ｐゴシック"/>
                <a:cs typeface="ＭＳ Ｐゴシック"/>
              </a:defRPr>
            </a:lvl7pPr>
            <a:lvl8pPr marL="3200400" algn="l" defTabSz="914400" rtl="0" eaLnBrk="1" latinLnBrk="0" hangingPunct="1">
              <a:defRPr sz="1600" kern="1200">
                <a:solidFill>
                  <a:srgbClr val="626366"/>
                </a:solidFill>
                <a:latin typeface="Verdana" pitchFamily="34" charset="0"/>
                <a:ea typeface="ＭＳ Ｐゴシック"/>
                <a:cs typeface="ＭＳ Ｐゴシック"/>
              </a:defRPr>
            </a:lvl8pPr>
            <a:lvl9pPr marL="3657600" algn="l" defTabSz="914400" rtl="0" eaLnBrk="1" latinLnBrk="0" hangingPunct="1">
              <a:defRPr sz="1600" kern="1200">
                <a:solidFill>
                  <a:srgbClr val="626366"/>
                </a:solidFill>
                <a:latin typeface="Verdana" pitchFamily="34" charset="0"/>
                <a:ea typeface="ＭＳ Ｐゴシック"/>
                <a:cs typeface="ＭＳ Ｐゴシック"/>
              </a:defRPr>
            </a:lvl9pPr>
          </a:lstStyle>
          <a:p>
            <a:fld id="{1E509471-B0B1-4E0A-A4FA-6D32F8774529}" type="slidenum">
              <a:rPr lang="en-US" smtClean="0">
                <a:solidFill>
                  <a:srgbClr val="000000"/>
                </a:solidFill>
                <a:ea typeface="ＭＳ Ｐゴシック"/>
                <a:cs typeface="ＭＳ Ｐゴシック"/>
              </a:rPr>
              <a:pPr/>
              <a:t>13</a:t>
            </a:fld>
            <a:endParaRPr lang="en-US" dirty="0" smtClean="0">
              <a:solidFill>
                <a:srgbClr val="000000"/>
              </a:solidFill>
              <a:ea typeface="ＭＳ Ｐゴシック"/>
              <a:cs typeface="ＭＳ Ｐゴシック"/>
            </a:endParaRPr>
          </a:p>
        </p:txBody>
      </p:sp>
    </p:spTree>
    <p:custDataLst>
      <p:tags r:id="rId1"/>
    </p:custDataLst>
    <p:extLst>
      <p:ext uri="{BB962C8B-B14F-4D97-AF65-F5344CB8AC3E}">
        <p14:creationId xmlns:p14="http://schemas.microsoft.com/office/powerpoint/2010/main" val="2809871281"/>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434975" y="2306638"/>
            <a:ext cx="7335838" cy="611187"/>
          </a:xfrm>
        </p:spPr>
        <p:txBody>
          <a:bodyPr tIns="0"/>
          <a:lstStyle/>
          <a:p>
            <a:r>
              <a:rPr lang="en-US" sz="5000" smtClean="0"/>
              <a:t>Cardholder experience</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2343150"/>
            <a:ext cx="8924925" cy="12382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custDataLst>
              <p:tags r:id="rId1"/>
            </p:custDataLst>
          </p:nvPr>
        </p:nvSpPr>
        <p:spPr>
          <a:xfrm>
            <a:off x="457200" y="228600"/>
            <a:ext cx="8382000" cy="1828800"/>
          </a:xfrm>
        </p:spPr>
        <p:txBody>
          <a:bodyPr/>
          <a:lstStyle/>
          <a:p>
            <a:r>
              <a:rPr lang="en-US" dirty="0" smtClean="0"/>
              <a:t>Cardholder review period</a:t>
            </a:r>
            <a:br>
              <a:rPr lang="en-US" dirty="0" smtClean="0"/>
            </a:br>
            <a:r>
              <a:rPr lang="en-US" sz="2000" dirty="0">
                <a:solidFill>
                  <a:schemeClr val="tx1"/>
                </a:solidFill>
              </a:rPr>
              <a:t>Unique to your </a:t>
            </a:r>
            <a:r>
              <a:rPr lang="en-US" sz="2000" dirty="0" smtClean="0">
                <a:solidFill>
                  <a:schemeClr val="tx1"/>
                </a:solidFill>
              </a:rPr>
              <a:t>program</a:t>
            </a:r>
            <a:br>
              <a:rPr lang="en-US" sz="2000" dirty="0" smtClean="0">
                <a:solidFill>
                  <a:schemeClr val="tx1"/>
                </a:solidFill>
              </a:rPr>
            </a:br>
            <a:r>
              <a:rPr lang="en-US" sz="2000" dirty="0" smtClean="0">
                <a:solidFill>
                  <a:schemeClr val="tx1"/>
                </a:solidFill>
                <a:latin typeface="+mn-lt"/>
              </a:rPr>
              <a:t/>
            </a:r>
            <a:br>
              <a:rPr lang="en-US" sz="2000" dirty="0" smtClean="0">
                <a:solidFill>
                  <a:schemeClr val="tx1"/>
                </a:solidFill>
                <a:latin typeface="+mn-lt"/>
              </a:rPr>
            </a:br>
            <a:r>
              <a:rPr lang="en-US" sz="1600" dirty="0" smtClean="0">
                <a:solidFill>
                  <a:schemeClr val="tx1"/>
                </a:solidFill>
                <a:latin typeface="+mn-lt"/>
              </a:rPr>
              <a:t>Review </a:t>
            </a:r>
            <a:r>
              <a:rPr lang="en-US" sz="1600" i="1" dirty="0" smtClean="0">
                <a:solidFill>
                  <a:schemeClr val="tx1"/>
                </a:solidFill>
                <a:latin typeface="+mn-lt"/>
              </a:rPr>
              <a:t>your company’s </a:t>
            </a:r>
            <a:r>
              <a:rPr lang="en-US" sz="1600" b="1" i="1" dirty="0" smtClean="0">
                <a:solidFill>
                  <a:srgbClr val="BB0826"/>
                </a:solidFill>
                <a:latin typeface="+mn-lt"/>
              </a:rPr>
              <a:t>unique</a:t>
            </a:r>
            <a:r>
              <a:rPr lang="en-US" sz="1600" i="1" dirty="0" smtClean="0">
                <a:solidFill>
                  <a:schemeClr val="tx1"/>
                </a:solidFill>
                <a:latin typeface="+mn-lt"/>
              </a:rPr>
              <a:t> </a:t>
            </a:r>
            <a:r>
              <a:rPr lang="en-US" sz="1600" dirty="0" smtClean="0">
                <a:solidFill>
                  <a:schemeClr val="tx1"/>
                </a:solidFill>
                <a:latin typeface="+mn-lt"/>
              </a:rPr>
              <a:t>CCER statement cycle, and Reminder and Grace Periods within the </a:t>
            </a:r>
            <a:r>
              <a:rPr lang="en-US" sz="1600" b="1" dirty="0" smtClean="0">
                <a:solidFill>
                  <a:schemeClr val="tx1"/>
                </a:solidFill>
                <a:latin typeface="+mn-lt"/>
              </a:rPr>
              <a:t>Cardholder Summary </a:t>
            </a:r>
            <a:r>
              <a:rPr lang="en-US" sz="1600" dirty="0" smtClean="0">
                <a:solidFill>
                  <a:schemeClr val="tx1"/>
                </a:solidFill>
                <a:latin typeface="+mn-lt"/>
              </a:rPr>
              <a:t>located at the top of the Review Open Statements and View Cycle-to-Date screens</a:t>
            </a:r>
            <a:endParaRPr lang="en-US" sz="1600" dirty="0">
              <a:solidFill>
                <a:schemeClr val="tx1"/>
              </a:solidFill>
              <a:latin typeface="+mn-lt"/>
            </a:endParaRPr>
          </a:p>
        </p:txBody>
      </p:sp>
      <p:sp>
        <p:nvSpPr>
          <p:cNvPr id="7" name="Content Placeholder 6"/>
          <p:cNvSpPr>
            <a:spLocks noGrp="1"/>
          </p:cNvSpPr>
          <p:nvPr>
            <p:ph idx="1"/>
            <p:custDataLst>
              <p:tags r:id="rId2"/>
            </p:custDataLst>
          </p:nvPr>
        </p:nvSpPr>
        <p:spPr>
          <a:xfrm>
            <a:off x="557212" y="3733800"/>
            <a:ext cx="7924800" cy="2743200"/>
          </a:xfrm>
          <a:ln w="12700"/>
        </p:spPr>
        <p:txBody>
          <a:bodyPr>
            <a:noAutofit/>
          </a:bodyPr>
          <a:lstStyle/>
          <a:p>
            <a:pPr lvl="0">
              <a:spcBef>
                <a:spcPts val="1200"/>
              </a:spcBef>
            </a:pPr>
            <a:r>
              <a:rPr lang="en-US" sz="1400" dirty="0" smtClean="0"/>
              <a:t>An email will be sent out to Cardholders (and Reconcilers) when the current statement cycle has ended, indicating that the statement can be submitted for approval (Statement Reviewed).  An email will be sent, even if the Cardholder doesn’t have any transactions for that statement cycle. </a:t>
            </a:r>
            <a:r>
              <a:rPr lang="en-US" sz="1400" dirty="0"/>
              <a:t>If </a:t>
            </a:r>
            <a:r>
              <a:rPr lang="en-US" sz="1400" dirty="0" smtClean="0"/>
              <a:t>the </a:t>
            </a:r>
            <a:r>
              <a:rPr lang="en-US" sz="1400" dirty="0"/>
              <a:t>statement end date falls on a weekend, </a:t>
            </a:r>
            <a:r>
              <a:rPr lang="en-US" sz="1400" dirty="0" smtClean="0"/>
              <a:t>the email will be sent the following Tuesday.</a:t>
            </a:r>
          </a:p>
          <a:p>
            <a:pPr>
              <a:lnSpc>
                <a:spcPct val="100000"/>
              </a:lnSpc>
              <a:spcBef>
                <a:spcPts val="1200"/>
              </a:spcBef>
            </a:pPr>
            <a:r>
              <a:rPr lang="en-US" sz="1400" dirty="0" smtClean="0"/>
              <a:t>If the Cardholder (or Reconciler) has not reviewed and submitted the statement after </a:t>
            </a:r>
            <a:r>
              <a:rPr lang="en-US" sz="1400" b="1" i="1" dirty="0" smtClean="0">
                <a:solidFill>
                  <a:srgbClr val="BB0826"/>
                </a:solidFill>
              </a:rPr>
              <a:t>4 </a:t>
            </a:r>
            <a:r>
              <a:rPr lang="en-US" sz="1400" dirty="0" smtClean="0"/>
              <a:t>calendar days, a reminder email will be sent out.  Cardholders and Reconcilers will have an additional </a:t>
            </a:r>
            <a:r>
              <a:rPr lang="en-US" sz="1400" b="1" i="1" dirty="0">
                <a:solidFill>
                  <a:srgbClr val="BB0826"/>
                </a:solidFill>
              </a:rPr>
              <a:t>3</a:t>
            </a:r>
            <a:r>
              <a:rPr lang="en-US" sz="1400" dirty="0" smtClean="0"/>
              <a:t> days grace to complete the review.</a:t>
            </a:r>
          </a:p>
          <a:p>
            <a:pPr>
              <a:lnSpc>
                <a:spcPct val="100000"/>
              </a:lnSpc>
              <a:spcBef>
                <a:spcPts val="1200"/>
              </a:spcBef>
            </a:pPr>
            <a:r>
              <a:rPr lang="en-US" sz="1400" dirty="0" smtClean="0"/>
              <a:t>If you are on vacation or do not have online access, contact your Program Administrator.</a:t>
            </a:r>
          </a:p>
        </p:txBody>
      </p:sp>
      <p:sp>
        <p:nvSpPr>
          <p:cNvPr id="12" name="Slide Number Placeholder 3"/>
          <p:cNvSpPr>
            <a:spLocks noGrp="1"/>
          </p:cNvSpPr>
          <p:nvPr>
            <p:ph type="sldNum" sz="quarter" idx="10"/>
          </p:nvPr>
        </p:nvSpPr>
        <p:spPr>
          <a:xfrm>
            <a:off x="8328025" y="6629400"/>
            <a:ext cx="815975" cy="228600"/>
          </a:xfrm>
          <a:noFill/>
        </p:spPr>
        <p:txBody>
          <a:bodyPr/>
          <a:lstStyle/>
          <a:p>
            <a:fld id="{BC46647F-50E8-4F19-A209-656F9BE17C84}" type="slidenum">
              <a:rPr lang="en-US" smtClean="0">
                <a:solidFill>
                  <a:srgbClr val="000000"/>
                </a:solidFill>
                <a:ea typeface="ＭＳ Ｐゴシック"/>
                <a:cs typeface="ＭＳ Ｐゴシック"/>
              </a:rPr>
              <a:pPr/>
              <a:t>15</a:t>
            </a:fld>
            <a:endParaRPr lang="en-US" dirty="0" smtClean="0">
              <a:solidFill>
                <a:srgbClr val="000000"/>
              </a:solidFill>
              <a:ea typeface="ＭＳ Ｐゴシック"/>
              <a:cs typeface="ＭＳ Ｐゴシック"/>
            </a:endParaRPr>
          </a:p>
        </p:txBody>
      </p:sp>
      <p:sp>
        <p:nvSpPr>
          <p:cNvPr id="9" name="Left Arrow 8"/>
          <p:cNvSpPr/>
          <p:nvPr>
            <p:custDataLst>
              <p:tags r:id="rId3"/>
            </p:custDataLst>
          </p:nvPr>
        </p:nvSpPr>
        <p:spPr>
          <a:xfrm rot="10800000">
            <a:off x="5029200" y="2743200"/>
            <a:ext cx="810556" cy="558881"/>
          </a:xfrm>
          <a:prstGeom prst="leftArrow">
            <a:avLst>
              <a:gd name="adj1" fmla="val 50000"/>
              <a:gd name="adj2" fmla="val 65624"/>
            </a:avLst>
          </a:prstGeom>
          <a:solidFill>
            <a:srgbClr val="0095C8"/>
          </a:solidFill>
          <a:ln w="25400" cap="flat" cmpd="sng" algn="ctr">
            <a:noFill/>
            <a:prstDash val="solid"/>
          </a:ln>
          <a:effectLst/>
        </p:spPr>
        <p:txBody>
          <a:bodyPr rtlCol="0" anchor="ctr"/>
          <a:lstStyle/>
          <a:p>
            <a:pPr algn="ctr" fontAlgn="auto">
              <a:spcBef>
                <a:spcPts val="0"/>
              </a:spcBef>
              <a:spcAft>
                <a:spcPts val="0"/>
              </a:spcAft>
              <a:defRPr/>
            </a:pPr>
            <a:endParaRPr lang="en-US" sz="1800" kern="0" smtClean="0">
              <a:solidFill>
                <a:srgbClr val="FFFFFF"/>
              </a:solidFill>
              <a:latin typeface="Verdana"/>
              <a:ea typeface="+mn-ea"/>
              <a:cs typeface="+mn-cs"/>
            </a:endParaRPr>
          </a:p>
        </p:txBody>
      </p:sp>
    </p:spTree>
    <p:extLst>
      <p:ext uri="{BB962C8B-B14F-4D97-AF65-F5344CB8AC3E}">
        <p14:creationId xmlns:p14="http://schemas.microsoft.com/office/powerpoint/2010/main" val="6936931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457200" y="1371600"/>
            <a:ext cx="8458200" cy="4154984"/>
          </a:xfrm>
          <a:prstGeom prst="rect">
            <a:avLst/>
          </a:prstGeom>
          <a:noFill/>
          <a:ln w="9525">
            <a:noFill/>
            <a:miter lim="800000"/>
            <a:headEnd/>
            <a:tailEnd/>
          </a:ln>
        </p:spPr>
        <p:txBody>
          <a:bodyPr>
            <a:spAutoFit/>
          </a:bodyPr>
          <a:lstStyle/>
          <a:p>
            <a:pPr eaLnBrk="0" hangingPunct="0">
              <a:spcBef>
                <a:spcPts val="0"/>
              </a:spcBef>
              <a:defRPr/>
            </a:pPr>
            <a:r>
              <a:rPr lang="en-US" sz="2000" b="1" dirty="0">
                <a:solidFill>
                  <a:srgbClr val="0033CC"/>
                </a:solidFill>
                <a:latin typeface="+mn-lt"/>
                <a:ea typeface="MS PGothic" pitchFamily="34" charset="-128"/>
                <a:cs typeface="Times New Roman" pitchFamily="18" charset="0"/>
              </a:rPr>
              <a:t>Cardholder statement ready for review</a:t>
            </a:r>
          </a:p>
          <a:p>
            <a:pPr eaLnBrk="0" hangingPunct="0">
              <a:spcBef>
                <a:spcPts val="0"/>
              </a:spcBef>
              <a:defRPr/>
            </a:pPr>
            <a:endParaRPr lang="en-US" sz="2000" b="1" dirty="0">
              <a:solidFill>
                <a:srgbClr val="0033CC"/>
              </a:solidFill>
              <a:latin typeface="+mn-lt"/>
              <a:ea typeface="MS PGothic" pitchFamily="34" charset="-128"/>
              <a:cs typeface="Times New Roman" pitchFamily="18" charset="0"/>
            </a:endParaRPr>
          </a:p>
          <a:p>
            <a:pPr eaLnBrk="0" hangingPunct="0">
              <a:spcBef>
                <a:spcPts val="0"/>
              </a:spcBef>
              <a:defRPr/>
            </a:pPr>
            <a:r>
              <a:rPr lang="en-US" dirty="0">
                <a:solidFill>
                  <a:schemeClr val="tx1"/>
                </a:solidFill>
                <a:latin typeface="+mn-lt"/>
                <a:ea typeface="MS PGothic" pitchFamily="34" charset="-128"/>
                <a:cs typeface="Times New Roman" pitchFamily="18" charset="0"/>
              </a:rPr>
              <a:t>Statement review for 05/31/20XX</a:t>
            </a:r>
          </a:p>
          <a:p>
            <a:pPr eaLnBrk="0" hangingPunct="0">
              <a:spcBef>
                <a:spcPts val="0"/>
              </a:spcBef>
              <a:defRPr/>
            </a:pPr>
            <a:endParaRPr lang="en-US" dirty="0">
              <a:solidFill>
                <a:schemeClr val="tx1"/>
              </a:solidFill>
              <a:latin typeface="+mn-lt"/>
              <a:ea typeface="MS PGothic" pitchFamily="34" charset="-128"/>
              <a:cs typeface="Times New Roman" pitchFamily="18" charset="0"/>
            </a:endParaRPr>
          </a:p>
          <a:p>
            <a:pPr eaLnBrk="0" hangingPunct="0">
              <a:spcBef>
                <a:spcPts val="0"/>
              </a:spcBef>
              <a:defRPr/>
            </a:pPr>
            <a:r>
              <a:rPr lang="en-US" dirty="0">
                <a:solidFill>
                  <a:schemeClr val="tx1"/>
                </a:solidFill>
                <a:latin typeface="+mn-lt"/>
                <a:ea typeface="MS PGothic" pitchFamily="34" charset="-128"/>
                <a:cs typeface="Times New Roman" pitchFamily="18" charset="0"/>
              </a:rPr>
              <a:t>Dear Cardholder:</a:t>
            </a:r>
          </a:p>
          <a:p>
            <a:pPr eaLnBrk="0" hangingPunct="0">
              <a:spcBef>
                <a:spcPts val="0"/>
              </a:spcBef>
              <a:defRPr/>
            </a:pPr>
            <a:endParaRPr lang="en-US" dirty="0">
              <a:solidFill>
                <a:schemeClr val="tx1"/>
              </a:solidFill>
              <a:latin typeface="+mn-lt"/>
              <a:ea typeface="MS PGothic" pitchFamily="34" charset="-128"/>
              <a:cs typeface="Times New Roman" pitchFamily="18" charset="0"/>
            </a:endParaRPr>
          </a:p>
          <a:p>
            <a:pPr eaLnBrk="0" hangingPunct="0">
              <a:spcBef>
                <a:spcPts val="0"/>
              </a:spcBef>
              <a:defRPr/>
            </a:pPr>
            <a:r>
              <a:rPr lang="en-US" dirty="0">
                <a:solidFill>
                  <a:schemeClr val="tx1"/>
                </a:solidFill>
                <a:latin typeface="+mn-lt"/>
                <a:ea typeface="MS PGothic" pitchFamily="34" charset="-128"/>
                <a:cs typeface="Times New Roman" pitchFamily="18" charset="0"/>
              </a:rPr>
              <a:t>Your most recent statement is ready for review by accessing the </a:t>
            </a:r>
            <a:r>
              <a:rPr lang="en-US" dirty="0">
                <a:solidFill>
                  <a:srgbClr val="000000"/>
                </a:solidFill>
                <a:latin typeface="+mn-lt"/>
                <a:ea typeface="MS PGothic" pitchFamily="34" charset="-128"/>
                <a:cs typeface="Times New Roman" pitchFamily="18" charset="0"/>
              </a:rPr>
              <a:t>Wells Fargo Commercial Card Expense Reporting system </a:t>
            </a:r>
            <a:r>
              <a:rPr lang="en-US" dirty="0">
                <a:solidFill>
                  <a:schemeClr val="tx1"/>
                </a:solidFill>
                <a:latin typeface="+mn-lt"/>
                <a:ea typeface="MS PGothic" pitchFamily="34" charset="-128"/>
                <a:cs typeface="Times New Roman" pitchFamily="18" charset="0"/>
              </a:rPr>
              <a:t>for the following card(s):</a:t>
            </a:r>
          </a:p>
          <a:p>
            <a:pPr eaLnBrk="0" hangingPunct="0">
              <a:spcBef>
                <a:spcPts val="0"/>
              </a:spcBef>
              <a:defRPr/>
            </a:pPr>
            <a:endParaRPr lang="en-US" dirty="0">
              <a:solidFill>
                <a:schemeClr val="tx1"/>
              </a:solidFill>
              <a:latin typeface="+mn-lt"/>
              <a:ea typeface="MS PGothic" pitchFamily="34" charset="-128"/>
              <a:cs typeface="Times New Roman" pitchFamily="18" charset="0"/>
            </a:endParaRPr>
          </a:p>
          <a:p>
            <a:pPr eaLnBrk="0" hangingPunct="0">
              <a:spcBef>
                <a:spcPts val="0"/>
              </a:spcBef>
              <a:defRPr/>
            </a:pPr>
            <a:r>
              <a:rPr lang="en-US" b="1" dirty="0">
                <a:solidFill>
                  <a:srgbClr val="000000"/>
                </a:solidFill>
                <a:latin typeface="+mn-lt"/>
                <a:ea typeface="MS PGothic" pitchFamily="34" charset="-128"/>
                <a:cs typeface="Times New Roman" pitchFamily="18" charset="0"/>
              </a:rPr>
              <a:t>xxxx-xxxx-xxxx-1234</a:t>
            </a:r>
            <a:endParaRPr lang="en-US" dirty="0">
              <a:solidFill>
                <a:schemeClr val="tx1"/>
              </a:solidFill>
              <a:latin typeface="+mn-lt"/>
              <a:ea typeface="MS PGothic" pitchFamily="34" charset="-128"/>
              <a:cs typeface="Times New Roman" pitchFamily="18" charset="0"/>
            </a:endParaRPr>
          </a:p>
          <a:p>
            <a:pPr eaLnBrk="0" hangingPunct="0">
              <a:spcBef>
                <a:spcPts val="0"/>
              </a:spcBef>
              <a:defRPr/>
            </a:pPr>
            <a:endParaRPr lang="en-US" dirty="0">
              <a:solidFill>
                <a:schemeClr val="tx1"/>
              </a:solidFill>
              <a:latin typeface="+mn-lt"/>
              <a:ea typeface="MS PGothic" pitchFamily="34" charset="-128"/>
              <a:cs typeface="Times New Roman" pitchFamily="18" charset="0"/>
            </a:endParaRPr>
          </a:p>
          <a:p>
            <a:pPr eaLnBrk="0" hangingPunct="0">
              <a:spcBef>
                <a:spcPts val="0"/>
              </a:spcBef>
              <a:defRPr/>
            </a:pPr>
            <a:r>
              <a:rPr lang="en-US" dirty="0">
                <a:solidFill>
                  <a:schemeClr val="tx1"/>
                </a:solidFill>
                <a:latin typeface="+mn-lt"/>
                <a:ea typeface="MS PGothic" pitchFamily="34" charset="-128"/>
                <a:cs typeface="Times New Roman" pitchFamily="18" charset="0"/>
              </a:rPr>
              <a:t>Please complete your review in a timely manner and forward your receipts as appropriate.</a:t>
            </a:r>
          </a:p>
          <a:p>
            <a:pPr eaLnBrk="0" hangingPunct="0">
              <a:spcBef>
                <a:spcPts val="0"/>
              </a:spcBef>
              <a:defRPr/>
            </a:pPr>
            <a:endParaRPr lang="en-US" dirty="0">
              <a:solidFill>
                <a:schemeClr val="tx1"/>
              </a:solidFill>
              <a:latin typeface="+mn-lt"/>
              <a:ea typeface="MS PGothic" pitchFamily="34" charset="-128"/>
              <a:cs typeface="Times New Roman" pitchFamily="18" charset="0"/>
            </a:endParaRPr>
          </a:p>
          <a:p>
            <a:pPr eaLnBrk="0" hangingPunct="0">
              <a:spcBef>
                <a:spcPts val="0"/>
              </a:spcBef>
              <a:defRPr/>
            </a:pPr>
            <a:r>
              <a:rPr lang="en-US" dirty="0">
                <a:solidFill>
                  <a:schemeClr val="tx1"/>
                </a:solidFill>
                <a:latin typeface="+mn-lt"/>
                <a:ea typeface="MS PGothic" pitchFamily="34" charset="-128"/>
                <a:cs typeface="Times New Roman" pitchFamily="18" charset="0"/>
              </a:rPr>
              <a:t>This is an automated email. Please do not reply to this message.</a:t>
            </a:r>
          </a:p>
          <a:p>
            <a:pPr eaLnBrk="0" hangingPunct="0">
              <a:spcBef>
                <a:spcPts val="0"/>
              </a:spcBef>
              <a:defRPr/>
            </a:pPr>
            <a:endParaRPr lang="en-US" dirty="0">
              <a:solidFill>
                <a:schemeClr val="tx1"/>
              </a:solidFill>
              <a:latin typeface="Arial" charset="0"/>
              <a:ea typeface="MS PGothic" pitchFamily="34" charset="-128"/>
              <a:cs typeface="+mn-cs"/>
            </a:endParaRPr>
          </a:p>
        </p:txBody>
      </p:sp>
      <p:sp>
        <p:nvSpPr>
          <p:cNvPr id="15363" name="Title 6"/>
          <p:cNvSpPr>
            <a:spLocks noGrp="1"/>
          </p:cNvSpPr>
          <p:nvPr>
            <p:ph type="title"/>
          </p:nvPr>
        </p:nvSpPr>
        <p:spPr/>
        <p:txBody>
          <a:bodyPr/>
          <a:lstStyle/>
          <a:p>
            <a:pPr eaLnBrk="1" hangingPunct="1"/>
            <a:r>
              <a:rPr lang="en-US" smtClean="0"/>
              <a:t>E-Mail notification</a:t>
            </a:r>
          </a:p>
        </p:txBody>
      </p:sp>
      <p:sp>
        <p:nvSpPr>
          <p:cNvPr id="15364" name="Slide Number Placeholder 3"/>
          <p:cNvSpPr>
            <a:spLocks noGrp="1"/>
          </p:cNvSpPr>
          <p:nvPr>
            <p:ph type="sldNum" sz="quarter" idx="10"/>
          </p:nvPr>
        </p:nvSpPr>
        <p:spPr>
          <a:noFill/>
        </p:spPr>
        <p:txBody>
          <a:bodyPr/>
          <a:lstStyle/>
          <a:p>
            <a:fld id="{A7B24514-44C3-4590-9CFE-47278EEAA65A}" type="slidenum">
              <a:rPr lang="en-US" smtClean="0">
                <a:ea typeface="ＭＳ Ｐゴシック"/>
                <a:cs typeface="ＭＳ Ｐゴシック"/>
              </a:rPr>
              <a:pPr/>
              <a:t>16</a:t>
            </a:fld>
            <a:endParaRPr lang="en-US" dirty="0" smtClean="0">
              <a:ea typeface="ＭＳ Ｐゴシック"/>
              <a:cs typeface="ＭＳ Ｐゴシック"/>
            </a:endParaRPr>
          </a:p>
        </p:txBody>
      </p:sp>
    </p:spTree>
    <p:extLst>
      <p:ext uri="{BB962C8B-B14F-4D97-AF65-F5344CB8AC3E}">
        <p14:creationId xmlns:p14="http://schemas.microsoft.com/office/powerpoint/2010/main" val="300742868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1"/>
          </p:nvPr>
        </p:nvPicPr>
        <p:blipFill>
          <a:blip r:embed="rId8">
            <a:extLst>
              <a:ext uri="{BEBA8EAE-BF5A-486C-A8C5-ECC9F3942E4B}">
                <a14:imgProps xmlns:a14="http://schemas.microsoft.com/office/drawing/2010/main">
                  <a14:imgLayer r:embed="rId9">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544428" y="1170152"/>
            <a:ext cx="8093582" cy="5596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89923" name="Rectangle 9"/>
          <p:cNvSpPr>
            <a:spLocks noGrp="1" noChangeArrowheads="1"/>
          </p:cNvSpPr>
          <p:nvPr>
            <p:ph type="title"/>
            <p:custDataLst>
              <p:tags r:id="rId1"/>
            </p:custDataLst>
          </p:nvPr>
        </p:nvSpPr>
        <p:spPr>
          <a:xfrm>
            <a:off x="547730" y="319903"/>
            <a:ext cx="8229600" cy="1143000"/>
          </a:xfrm>
        </p:spPr>
        <p:txBody>
          <a:bodyPr/>
          <a:lstStyle/>
          <a:p>
            <a:pPr>
              <a:defRPr/>
            </a:pPr>
            <a:r>
              <a:rPr dirty="0" smtClean="0"/>
              <a:t>Cardholder home page</a:t>
            </a:r>
            <a:r>
              <a:rPr sz="2000" dirty="0" smtClean="0">
                <a:latin typeface="+mn-lt"/>
              </a:rPr>
              <a:t/>
            </a:r>
            <a:br>
              <a:rPr sz="2000" dirty="0" smtClean="0">
                <a:latin typeface="+mn-lt"/>
              </a:rPr>
            </a:br>
            <a:r>
              <a:rPr sz="2000" dirty="0" smtClean="0">
                <a:solidFill>
                  <a:schemeClr val="tx1"/>
                </a:solidFill>
              </a:rPr>
              <a:t>Manage Statements </a:t>
            </a:r>
            <a:r>
              <a:rPr lang="en-US" sz="2000" dirty="0" smtClean="0">
                <a:solidFill>
                  <a:schemeClr val="tx1"/>
                </a:solidFill>
              </a:rPr>
              <a:t>–</a:t>
            </a:r>
            <a:r>
              <a:rPr sz="2000" dirty="0" smtClean="0">
                <a:solidFill>
                  <a:schemeClr val="tx1"/>
                </a:solidFill>
              </a:rPr>
              <a:t> Review Open Statements</a:t>
            </a:r>
            <a:endParaRPr sz="2000" dirty="0">
              <a:solidFill>
                <a:schemeClr val="tx1"/>
              </a:solidFill>
            </a:endParaRPr>
          </a:p>
        </p:txBody>
      </p:sp>
      <p:sp>
        <p:nvSpPr>
          <p:cNvPr id="12" name="Rectangle 11"/>
          <p:cNvSpPr/>
          <p:nvPr>
            <p:custDataLst>
              <p:tags r:id="rId2"/>
            </p:custDataLst>
          </p:nvPr>
        </p:nvSpPr>
        <p:spPr>
          <a:xfrm>
            <a:off x="533400" y="2136914"/>
            <a:ext cx="1716503" cy="453886"/>
          </a:xfrm>
          <a:prstGeom prst="rect">
            <a:avLst/>
          </a:prstGeom>
          <a:noFill/>
          <a:ln w="50800">
            <a:solidFill>
              <a:srgbClr val="46A0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3" name="Rectangle 12"/>
          <p:cNvSpPr/>
          <p:nvPr>
            <p:custDataLst>
              <p:tags r:id="rId3"/>
            </p:custDataLst>
          </p:nvPr>
        </p:nvSpPr>
        <p:spPr>
          <a:xfrm>
            <a:off x="5197275" y="3424303"/>
            <a:ext cx="2820292" cy="699971"/>
          </a:xfrm>
          <a:prstGeom prst="rect">
            <a:avLst/>
          </a:prstGeom>
          <a:noFill/>
          <a:ln w="508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8" name="Left Arrow 17"/>
          <p:cNvSpPr/>
          <p:nvPr>
            <p:custDataLst>
              <p:tags r:id="rId4"/>
            </p:custDataLst>
          </p:nvPr>
        </p:nvSpPr>
        <p:spPr>
          <a:xfrm rot="17541479">
            <a:off x="2744366" y="4418432"/>
            <a:ext cx="708950" cy="558881"/>
          </a:xfrm>
          <a:prstGeom prst="leftArrow">
            <a:avLst>
              <a:gd name="adj1" fmla="val 50000"/>
              <a:gd name="adj2" fmla="val 65624"/>
            </a:avLst>
          </a:prstGeom>
          <a:solidFill>
            <a:srgbClr val="009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8" name="Picture 6"/>
          <p:cNvPicPr>
            <a:picLocks noChangeAspect="1" noChangeArrowheads="1"/>
          </p:cNvPicPr>
          <p:nvPr/>
        </p:nvPicPr>
        <p:blipFill rotWithShape="1">
          <a:blip r:embed="rId10">
            <a:extLst>
              <a:ext uri="{28A0092B-C50C-407E-A947-70E740481C1C}">
                <a14:useLocalDpi xmlns:a14="http://schemas.microsoft.com/office/drawing/2010/main" val="0"/>
              </a:ext>
            </a:extLst>
          </a:blip>
          <a:srcRect l="15843" t="72367" r="64050" b="-3285"/>
          <a:stretch/>
        </p:blipFill>
        <p:spPr bwMode="auto">
          <a:xfrm>
            <a:off x="2509175" y="6611718"/>
            <a:ext cx="1447800" cy="246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custDataLst>
              <p:tags r:id="rId5"/>
            </p:custDataLst>
          </p:nvPr>
        </p:nvSpPr>
        <p:spPr>
          <a:xfrm>
            <a:off x="5486400" y="5514430"/>
            <a:ext cx="3124200" cy="1295400"/>
          </a:xfrm>
          <a:prstGeom prst="rect">
            <a:avLst/>
          </a:prstGeom>
          <a:solidFill>
            <a:sysClr val="window" lastClr="FFFFFF"/>
          </a:solidFill>
          <a:ln w="50800">
            <a:solidFill>
              <a:sysClr val="windowText" lastClr="000000"/>
            </a:solidFill>
            <a:miter lim="800000"/>
          </a:ln>
        </p:spPr>
        <p:txBody>
          <a:bodyPr wrap="square" lIns="182880" tIns="91440" bIns="91440">
            <a:noAutofit/>
          </a:bodyPr>
          <a:lstStyle/>
          <a:p>
            <a:pPr fontAlgn="auto">
              <a:spcBef>
                <a:spcPts val="0"/>
              </a:spcBef>
              <a:spcAft>
                <a:spcPts val="0"/>
              </a:spcAft>
              <a:defRPr/>
            </a:pPr>
            <a:r>
              <a:rPr lang="en-US" sz="1400" kern="0" dirty="0" smtClean="0">
                <a:solidFill>
                  <a:prstClr val="black"/>
                </a:solidFill>
                <a:latin typeface="Verdana"/>
                <a:ea typeface="MS PGothic"/>
                <a:cs typeface="MS PGothic"/>
              </a:rPr>
              <a:t>The </a:t>
            </a:r>
            <a:r>
              <a:rPr lang="en-US" sz="1400" b="1" kern="0" dirty="0" smtClean="0">
                <a:solidFill>
                  <a:prstClr val="black"/>
                </a:solidFill>
                <a:latin typeface="Verdana"/>
                <a:ea typeface="MS PGothic"/>
                <a:cs typeface="MS PGothic"/>
              </a:rPr>
              <a:t>Statement Reviewed </a:t>
            </a:r>
            <a:r>
              <a:rPr lang="en-US" sz="1400" kern="0" dirty="0" smtClean="0">
                <a:solidFill>
                  <a:prstClr val="black"/>
                </a:solidFill>
                <a:latin typeface="Verdana"/>
                <a:ea typeface="MS PGothic"/>
                <a:cs typeface="MS PGothic"/>
              </a:rPr>
              <a:t>button (which submits the expense report to the Approver) will only be available in </a:t>
            </a:r>
            <a:r>
              <a:rPr lang="en-US" sz="1400" b="1" kern="0" dirty="0" smtClean="0">
                <a:solidFill>
                  <a:prstClr val="black"/>
                </a:solidFill>
                <a:latin typeface="Verdana"/>
                <a:ea typeface="MS PGothic"/>
                <a:cs typeface="MS PGothic"/>
              </a:rPr>
              <a:t>Review Open Statements</a:t>
            </a:r>
            <a:endParaRPr lang="en-US" sz="1800" kern="0" dirty="0" smtClean="0">
              <a:solidFill>
                <a:prstClr val="black"/>
              </a:solidFill>
              <a:latin typeface="Verdana"/>
              <a:ea typeface="MS PGothic"/>
              <a:cs typeface="MS PGothic"/>
            </a:endParaRPr>
          </a:p>
        </p:txBody>
      </p:sp>
      <p:cxnSp>
        <p:nvCxnSpPr>
          <p:cNvPr id="10" name="Straight Arrow Connector 9"/>
          <p:cNvCxnSpPr/>
          <p:nvPr/>
        </p:nvCxnSpPr>
        <p:spPr bwMode="auto">
          <a:xfrm flipH="1">
            <a:off x="3581400" y="6705391"/>
            <a:ext cx="1905000" cy="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15" name="Text Box 1026"/>
          <p:cNvSpPr txBox="1">
            <a:spLocks noChangeArrowheads="1"/>
          </p:cNvSpPr>
          <p:nvPr/>
        </p:nvSpPr>
        <p:spPr bwMode="auto">
          <a:xfrm>
            <a:off x="552813" y="3776676"/>
            <a:ext cx="1733187" cy="2677656"/>
          </a:xfrm>
          <a:prstGeom prst="rect">
            <a:avLst/>
          </a:prstGeom>
          <a:noFill/>
          <a:ln w="9525">
            <a:noFill/>
            <a:miter lim="800000"/>
            <a:headEnd/>
            <a:tailEnd/>
          </a:ln>
        </p:spPr>
        <p:txBody>
          <a:bodyPr wrap="square">
            <a:spAutoFit/>
          </a:bodyPr>
          <a:lstStyle/>
          <a:p>
            <a:pPr marL="182880" lvl="1" indent="-171450" eaLnBrk="0" hangingPunct="0">
              <a:spcBef>
                <a:spcPts val="0"/>
              </a:spcBef>
              <a:buFont typeface="Wingdings" panose="05000000000000000000" pitchFamily="2" charset="2"/>
              <a:buChar char="§"/>
            </a:pPr>
            <a:r>
              <a:rPr lang="en-US" sz="1200" b="1" dirty="0" smtClean="0">
                <a:solidFill>
                  <a:srgbClr val="000000"/>
                </a:solidFill>
              </a:rPr>
              <a:t>Review </a:t>
            </a:r>
            <a:r>
              <a:rPr lang="en-US" sz="1200" b="1" dirty="0">
                <a:solidFill>
                  <a:srgbClr val="000000"/>
                </a:solidFill>
              </a:rPr>
              <a:t>open statements </a:t>
            </a:r>
            <a:r>
              <a:rPr lang="en-US" sz="1200" dirty="0">
                <a:solidFill>
                  <a:srgbClr val="000000"/>
                </a:solidFill>
              </a:rPr>
              <a:t>(default screen for </a:t>
            </a:r>
            <a:r>
              <a:rPr lang="en-US" sz="1200" dirty="0" smtClean="0">
                <a:solidFill>
                  <a:srgbClr val="000000"/>
                </a:solidFill>
              </a:rPr>
              <a:t>cardholders)</a:t>
            </a:r>
            <a:r>
              <a:rPr lang="en-US" sz="1200" dirty="0">
                <a:solidFill>
                  <a:srgbClr val="000000"/>
                </a:solidFill>
              </a:rPr>
              <a:t> </a:t>
            </a:r>
            <a:r>
              <a:rPr lang="en-US" sz="1200" dirty="0" smtClean="0">
                <a:solidFill>
                  <a:srgbClr val="000000"/>
                </a:solidFill>
              </a:rPr>
              <a:t>will become available when your company has reached the statement End Date</a:t>
            </a:r>
            <a:endParaRPr lang="en-US" sz="1200" dirty="0">
              <a:solidFill>
                <a:srgbClr val="000000"/>
              </a:solidFill>
            </a:endParaRPr>
          </a:p>
          <a:p>
            <a:pPr marL="182880" lvl="1" indent="-171450" eaLnBrk="0" hangingPunct="0">
              <a:spcBef>
                <a:spcPts val="0"/>
              </a:spcBef>
              <a:buFont typeface="Wingdings" panose="05000000000000000000" pitchFamily="2" charset="2"/>
              <a:buChar char="§"/>
            </a:pPr>
            <a:endParaRPr lang="en-US" sz="1200" dirty="0" smtClean="0">
              <a:solidFill>
                <a:srgbClr val="000000"/>
              </a:solidFill>
            </a:endParaRPr>
          </a:p>
          <a:p>
            <a:pPr marL="182880" lvl="1" indent="-171450" eaLnBrk="0" hangingPunct="0">
              <a:spcBef>
                <a:spcPts val="0"/>
              </a:spcBef>
              <a:buFont typeface="Wingdings" panose="05000000000000000000" pitchFamily="2" charset="2"/>
              <a:buChar char="§"/>
            </a:pPr>
            <a:r>
              <a:rPr lang="en-US" sz="1200" dirty="0" smtClean="0">
                <a:solidFill>
                  <a:srgbClr val="000000"/>
                </a:solidFill>
              </a:rPr>
              <a:t>Finalize </a:t>
            </a:r>
            <a:r>
              <a:rPr lang="en-US" sz="1200" dirty="0">
                <a:solidFill>
                  <a:srgbClr val="000000"/>
                </a:solidFill>
              </a:rPr>
              <a:t>the statement during the review period</a:t>
            </a:r>
          </a:p>
        </p:txBody>
      </p:sp>
      <p:sp>
        <p:nvSpPr>
          <p:cNvPr id="14" name="Slide Number Placeholder 3"/>
          <p:cNvSpPr txBox="1">
            <a:spLocks/>
          </p:cNvSpPr>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sz="1600" kern="1200">
                <a:solidFill>
                  <a:srgbClr val="626366"/>
                </a:solidFill>
                <a:latin typeface="Verdana" pitchFamily="34" charset="0"/>
                <a:ea typeface="ＭＳ Ｐゴシック"/>
                <a:cs typeface="ＭＳ Ｐゴシック"/>
              </a:defRPr>
            </a:lvl2pPr>
            <a:lvl3pPr marL="914400" algn="l" rtl="0" fontAlgn="base">
              <a:spcBef>
                <a:spcPct val="0"/>
              </a:spcBef>
              <a:spcAft>
                <a:spcPct val="0"/>
              </a:spcAft>
              <a:defRPr sz="1600" kern="1200">
                <a:solidFill>
                  <a:srgbClr val="626366"/>
                </a:solidFill>
                <a:latin typeface="Verdana" pitchFamily="34" charset="0"/>
                <a:ea typeface="ＭＳ Ｐゴシック"/>
                <a:cs typeface="ＭＳ Ｐゴシック"/>
              </a:defRPr>
            </a:lvl3pPr>
            <a:lvl4pPr marL="1371600" algn="l" rtl="0" fontAlgn="base">
              <a:spcBef>
                <a:spcPct val="0"/>
              </a:spcBef>
              <a:spcAft>
                <a:spcPct val="0"/>
              </a:spcAft>
              <a:defRPr sz="1600" kern="1200">
                <a:solidFill>
                  <a:srgbClr val="626366"/>
                </a:solidFill>
                <a:latin typeface="Verdana" pitchFamily="34" charset="0"/>
                <a:ea typeface="ＭＳ Ｐゴシック"/>
                <a:cs typeface="ＭＳ Ｐゴシック"/>
              </a:defRPr>
            </a:lvl4pPr>
            <a:lvl5pPr marL="1828800" algn="l" rtl="0" fontAlgn="base">
              <a:spcBef>
                <a:spcPct val="0"/>
              </a:spcBef>
              <a:spcAft>
                <a:spcPct val="0"/>
              </a:spcAft>
              <a:defRPr sz="1600" kern="1200">
                <a:solidFill>
                  <a:srgbClr val="626366"/>
                </a:solidFill>
                <a:latin typeface="Verdana" pitchFamily="34" charset="0"/>
                <a:ea typeface="ＭＳ Ｐゴシック"/>
                <a:cs typeface="ＭＳ Ｐゴシック"/>
              </a:defRPr>
            </a:lvl5pPr>
            <a:lvl6pPr marL="2286000" algn="l" defTabSz="914400" rtl="0" eaLnBrk="1" latinLnBrk="0" hangingPunct="1">
              <a:defRPr sz="1600" kern="1200">
                <a:solidFill>
                  <a:srgbClr val="626366"/>
                </a:solidFill>
                <a:latin typeface="Verdana" pitchFamily="34" charset="0"/>
                <a:ea typeface="ＭＳ Ｐゴシック"/>
                <a:cs typeface="ＭＳ Ｐゴシック"/>
              </a:defRPr>
            </a:lvl6pPr>
            <a:lvl7pPr marL="2743200" algn="l" defTabSz="914400" rtl="0" eaLnBrk="1" latinLnBrk="0" hangingPunct="1">
              <a:defRPr sz="1600" kern="1200">
                <a:solidFill>
                  <a:srgbClr val="626366"/>
                </a:solidFill>
                <a:latin typeface="Verdana" pitchFamily="34" charset="0"/>
                <a:ea typeface="ＭＳ Ｐゴシック"/>
                <a:cs typeface="ＭＳ Ｐゴシック"/>
              </a:defRPr>
            </a:lvl7pPr>
            <a:lvl8pPr marL="3200400" algn="l" defTabSz="914400" rtl="0" eaLnBrk="1" latinLnBrk="0" hangingPunct="1">
              <a:defRPr sz="1600" kern="1200">
                <a:solidFill>
                  <a:srgbClr val="626366"/>
                </a:solidFill>
                <a:latin typeface="Verdana" pitchFamily="34" charset="0"/>
                <a:ea typeface="ＭＳ Ｐゴシック"/>
                <a:cs typeface="ＭＳ Ｐゴシック"/>
              </a:defRPr>
            </a:lvl8pPr>
            <a:lvl9pPr marL="3657600" algn="l" defTabSz="914400" rtl="0" eaLnBrk="1" latinLnBrk="0" hangingPunct="1">
              <a:defRPr sz="1600" kern="1200">
                <a:solidFill>
                  <a:srgbClr val="626366"/>
                </a:solidFill>
                <a:latin typeface="Verdana" pitchFamily="34" charset="0"/>
                <a:ea typeface="ＭＳ Ｐゴシック"/>
                <a:cs typeface="ＭＳ Ｐゴシック"/>
              </a:defRPr>
            </a:lvl9pPr>
          </a:lstStyle>
          <a:p>
            <a:fld id="{1E509471-B0B1-4E0A-A4FA-6D32F8774529}" type="slidenum">
              <a:rPr lang="en-US" smtClean="0">
                <a:solidFill>
                  <a:srgbClr val="000000"/>
                </a:solidFill>
                <a:ea typeface="ＭＳ Ｐゴシック"/>
                <a:cs typeface="ＭＳ Ｐゴシック"/>
              </a:rPr>
              <a:pPr/>
              <a:t>17</a:t>
            </a:fld>
            <a:endParaRPr lang="en-US" dirty="0" smtClean="0">
              <a:solidFill>
                <a:srgbClr val="000000"/>
              </a:solidFill>
              <a:ea typeface="ＭＳ Ｐゴシック"/>
              <a:cs typeface="ＭＳ Ｐゴシック"/>
            </a:endParaRPr>
          </a:p>
        </p:txBody>
      </p:sp>
    </p:spTree>
    <p:extLst>
      <p:ext uri="{BB962C8B-B14F-4D97-AF65-F5344CB8AC3E}">
        <p14:creationId xmlns:p14="http://schemas.microsoft.com/office/powerpoint/2010/main" val="3817868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3" name="Rectangle 9"/>
          <p:cNvSpPr>
            <a:spLocks noGrp="1" noChangeArrowheads="1"/>
          </p:cNvSpPr>
          <p:nvPr>
            <p:ph type="title"/>
            <p:custDataLst>
              <p:tags r:id="rId1"/>
            </p:custDataLst>
          </p:nvPr>
        </p:nvSpPr>
        <p:spPr>
          <a:xfrm>
            <a:off x="547730" y="319903"/>
            <a:ext cx="8229600" cy="1143000"/>
          </a:xfrm>
        </p:spPr>
        <p:txBody>
          <a:bodyPr/>
          <a:lstStyle/>
          <a:p>
            <a:pPr>
              <a:defRPr/>
            </a:pPr>
            <a:r>
              <a:rPr lang="en-US" dirty="0"/>
              <a:t>Manage Statements</a:t>
            </a:r>
            <a:r>
              <a:rPr sz="2000" dirty="0" smtClean="0">
                <a:latin typeface="+mn-lt"/>
              </a:rPr>
              <a:t/>
            </a:r>
            <a:br>
              <a:rPr sz="2000" dirty="0" smtClean="0">
                <a:latin typeface="+mn-lt"/>
              </a:rPr>
            </a:br>
            <a:r>
              <a:rPr lang="en-US" sz="2000" dirty="0">
                <a:solidFill>
                  <a:schemeClr val="tx1"/>
                </a:solidFill>
              </a:rPr>
              <a:t>View Previous Statements – 13 month history</a:t>
            </a:r>
            <a:endParaRPr sz="2000" dirty="0">
              <a:solidFill>
                <a:schemeClr val="tx1"/>
              </a:solidFill>
            </a:endParaRPr>
          </a:p>
        </p:txBody>
      </p:sp>
      <p:pic>
        <p:nvPicPr>
          <p:cNvPr id="5122" name="Picture 2"/>
          <p:cNvPicPr>
            <a:picLocks noGrp="1" noChangeAspect="1" noChangeArrowheads="1"/>
          </p:cNvPicPr>
          <p:nvPr>
            <p:ph idx="1"/>
          </p:nvPr>
        </p:nvPicPr>
        <p:blipFill>
          <a:blip r:embed="rId6">
            <a:extLst>
              <a:ext uri="{BEBA8EAE-BF5A-486C-A8C5-ECC9F3942E4B}">
                <a14:imgProps xmlns:a14="http://schemas.microsoft.com/office/drawing/2010/main">
                  <a14:imgLayer r:embed="rId7">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571236" y="1393286"/>
            <a:ext cx="8221072" cy="510969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custDataLst>
              <p:tags r:id="rId2"/>
            </p:custDataLst>
          </p:nvPr>
        </p:nvSpPr>
        <p:spPr>
          <a:xfrm>
            <a:off x="609600" y="2899611"/>
            <a:ext cx="1587529" cy="254777"/>
          </a:xfrm>
          <a:prstGeom prst="rect">
            <a:avLst/>
          </a:prstGeom>
          <a:noFill/>
          <a:ln w="50800">
            <a:solidFill>
              <a:srgbClr val="46A0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6" name="Rectangle 5"/>
          <p:cNvSpPr/>
          <p:nvPr>
            <p:custDataLst>
              <p:tags r:id="rId3"/>
            </p:custDataLst>
          </p:nvPr>
        </p:nvSpPr>
        <p:spPr>
          <a:xfrm>
            <a:off x="2362200" y="5638800"/>
            <a:ext cx="914400" cy="304800"/>
          </a:xfrm>
          <a:prstGeom prst="rect">
            <a:avLst/>
          </a:prstGeom>
          <a:noFill/>
          <a:ln w="3175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Slide Number Placeholder 3"/>
          <p:cNvSpPr txBox="1">
            <a:spLocks/>
          </p:cNvSpPr>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sz="1600" kern="1200">
                <a:solidFill>
                  <a:srgbClr val="626366"/>
                </a:solidFill>
                <a:latin typeface="Verdana" pitchFamily="34" charset="0"/>
                <a:ea typeface="ＭＳ Ｐゴシック"/>
                <a:cs typeface="ＭＳ Ｐゴシック"/>
              </a:defRPr>
            </a:lvl2pPr>
            <a:lvl3pPr marL="914400" algn="l" rtl="0" fontAlgn="base">
              <a:spcBef>
                <a:spcPct val="0"/>
              </a:spcBef>
              <a:spcAft>
                <a:spcPct val="0"/>
              </a:spcAft>
              <a:defRPr sz="1600" kern="1200">
                <a:solidFill>
                  <a:srgbClr val="626366"/>
                </a:solidFill>
                <a:latin typeface="Verdana" pitchFamily="34" charset="0"/>
                <a:ea typeface="ＭＳ Ｐゴシック"/>
                <a:cs typeface="ＭＳ Ｐゴシック"/>
              </a:defRPr>
            </a:lvl3pPr>
            <a:lvl4pPr marL="1371600" algn="l" rtl="0" fontAlgn="base">
              <a:spcBef>
                <a:spcPct val="0"/>
              </a:spcBef>
              <a:spcAft>
                <a:spcPct val="0"/>
              </a:spcAft>
              <a:defRPr sz="1600" kern="1200">
                <a:solidFill>
                  <a:srgbClr val="626366"/>
                </a:solidFill>
                <a:latin typeface="Verdana" pitchFamily="34" charset="0"/>
                <a:ea typeface="ＭＳ Ｐゴシック"/>
                <a:cs typeface="ＭＳ Ｐゴシック"/>
              </a:defRPr>
            </a:lvl4pPr>
            <a:lvl5pPr marL="1828800" algn="l" rtl="0" fontAlgn="base">
              <a:spcBef>
                <a:spcPct val="0"/>
              </a:spcBef>
              <a:spcAft>
                <a:spcPct val="0"/>
              </a:spcAft>
              <a:defRPr sz="1600" kern="1200">
                <a:solidFill>
                  <a:srgbClr val="626366"/>
                </a:solidFill>
                <a:latin typeface="Verdana" pitchFamily="34" charset="0"/>
                <a:ea typeface="ＭＳ Ｐゴシック"/>
                <a:cs typeface="ＭＳ Ｐゴシック"/>
              </a:defRPr>
            </a:lvl5pPr>
            <a:lvl6pPr marL="2286000" algn="l" defTabSz="914400" rtl="0" eaLnBrk="1" latinLnBrk="0" hangingPunct="1">
              <a:defRPr sz="1600" kern="1200">
                <a:solidFill>
                  <a:srgbClr val="626366"/>
                </a:solidFill>
                <a:latin typeface="Verdana" pitchFamily="34" charset="0"/>
                <a:ea typeface="ＭＳ Ｐゴシック"/>
                <a:cs typeface="ＭＳ Ｐゴシック"/>
              </a:defRPr>
            </a:lvl6pPr>
            <a:lvl7pPr marL="2743200" algn="l" defTabSz="914400" rtl="0" eaLnBrk="1" latinLnBrk="0" hangingPunct="1">
              <a:defRPr sz="1600" kern="1200">
                <a:solidFill>
                  <a:srgbClr val="626366"/>
                </a:solidFill>
                <a:latin typeface="Verdana" pitchFamily="34" charset="0"/>
                <a:ea typeface="ＭＳ Ｐゴシック"/>
                <a:cs typeface="ＭＳ Ｐゴシック"/>
              </a:defRPr>
            </a:lvl7pPr>
            <a:lvl8pPr marL="3200400" algn="l" defTabSz="914400" rtl="0" eaLnBrk="1" latinLnBrk="0" hangingPunct="1">
              <a:defRPr sz="1600" kern="1200">
                <a:solidFill>
                  <a:srgbClr val="626366"/>
                </a:solidFill>
                <a:latin typeface="Verdana" pitchFamily="34" charset="0"/>
                <a:ea typeface="ＭＳ Ｐゴシック"/>
                <a:cs typeface="ＭＳ Ｐゴシック"/>
              </a:defRPr>
            </a:lvl8pPr>
            <a:lvl9pPr marL="3657600" algn="l" defTabSz="914400" rtl="0" eaLnBrk="1" latinLnBrk="0" hangingPunct="1">
              <a:defRPr sz="1600" kern="1200">
                <a:solidFill>
                  <a:srgbClr val="626366"/>
                </a:solidFill>
                <a:latin typeface="Verdana" pitchFamily="34" charset="0"/>
                <a:ea typeface="ＭＳ Ｐゴシック"/>
                <a:cs typeface="ＭＳ Ｐゴシック"/>
              </a:defRPr>
            </a:lvl9pPr>
          </a:lstStyle>
          <a:p>
            <a:fld id="{1E509471-B0B1-4E0A-A4FA-6D32F8774529}" type="slidenum">
              <a:rPr lang="en-US" smtClean="0">
                <a:solidFill>
                  <a:srgbClr val="000000"/>
                </a:solidFill>
                <a:ea typeface="ＭＳ Ｐゴシック"/>
                <a:cs typeface="ＭＳ Ｐゴシック"/>
              </a:rPr>
              <a:pPr/>
              <a:t>18</a:t>
            </a:fld>
            <a:endParaRPr lang="en-US" dirty="0" smtClean="0">
              <a:solidFill>
                <a:srgbClr val="000000"/>
              </a:solidFill>
              <a:ea typeface="ＭＳ Ｐゴシック"/>
              <a:cs typeface="ＭＳ Ｐゴシック"/>
            </a:endParaRPr>
          </a:p>
        </p:txBody>
      </p:sp>
    </p:spTree>
    <p:extLst>
      <p:ext uri="{BB962C8B-B14F-4D97-AF65-F5344CB8AC3E}">
        <p14:creationId xmlns:p14="http://schemas.microsoft.com/office/powerpoint/2010/main" val="4114643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175" y="1272208"/>
            <a:ext cx="8839201" cy="4899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89923" name="Rectangle 9"/>
          <p:cNvSpPr>
            <a:spLocks noGrp="1" noChangeArrowheads="1"/>
          </p:cNvSpPr>
          <p:nvPr>
            <p:ph type="title"/>
            <p:custDataLst>
              <p:tags r:id="rId1"/>
            </p:custDataLst>
          </p:nvPr>
        </p:nvSpPr>
        <p:spPr>
          <a:xfrm>
            <a:off x="547730" y="319903"/>
            <a:ext cx="8229600" cy="1143000"/>
          </a:xfrm>
        </p:spPr>
        <p:txBody>
          <a:bodyPr/>
          <a:lstStyle/>
          <a:p>
            <a:pPr>
              <a:defRPr/>
            </a:pPr>
            <a:r>
              <a:rPr dirty="0" smtClean="0"/>
              <a:t>Manage Statements</a:t>
            </a:r>
            <a:r>
              <a:rPr sz="2000" dirty="0" smtClean="0">
                <a:latin typeface="+mn-lt"/>
              </a:rPr>
              <a:t/>
            </a:r>
            <a:br>
              <a:rPr sz="2000" dirty="0" smtClean="0">
                <a:latin typeface="+mn-lt"/>
              </a:rPr>
            </a:br>
            <a:r>
              <a:rPr sz="2000" dirty="0" smtClean="0">
                <a:solidFill>
                  <a:schemeClr val="tx1"/>
                </a:solidFill>
              </a:rPr>
              <a:t>View Cycle-to-Date Transactions</a:t>
            </a:r>
            <a:endParaRPr sz="2000" dirty="0">
              <a:solidFill>
                <a:schemeClr val="tx1"/>
              </a:solidFill>
            </a:endParaRPr>
          </a:p>
        </p:txBody>
      </p:sp>
      <p:sp>
        <p:nvSpPr>
          <p:cNvPr id="8" name="Rectangle 7"/>
          <p:cNvSpPr/>
          <p:nvPr>
            <p:custDataLst>
              <p:tags r:id="rId2"/>
            </p:custDataLst>
          </p:nvPr>
        </p:nvSpPr>
        <p:spPr>
          <a:xfrm>
            <a:off x="8001000" y="2515790"/>
            <a:ext cx="1066800" cy="303610"/>
          </a:xfrm>
          <a:prstGeom prst="rect">
            <a:avLst/>
          </a:prstGeom>
          <a:noFill/>
          <a:ln w="381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2" name="Text Box 1027"/>
          <p:cNvSpPr txBox="1">
            <a:spLocks noChangeArrowheads="1"/>
          </p:cNvSpPr>
          <p:nvPr/>
        </p:nvSpPr>
        <p:spPr bwMode="auto">
          <a:xfrm>
            <a:off x="228600" y="6141333"/>
            <a:ext cx="9124950" cy="630942"/>
          </a:xfrm>
          <a:prstGeom prst="rect">
            <a:avLst/>
          </a:prstGeom>
          <a:noFill/>
          <a:ln w="9525">
            <a:noFill/>
            <a:miter lim="800000"/>
            <a:headEnd/>
            <a:tailEnd/>
          </a:ln>
        </p:spPr>
        <p:txBody>
          <a:bodyPr wrap="square">
            <a:spAutoFit/>
          </a:bodyPr>
          <a:lstStyle/>
          <a:p>
            <a:pPr marL="742950" lvl="1" indent="-285750" eaLnBrk="0" fontAlgn="auto" hangingPunct="0">
              <a:spcBef>
                <a:spcPct val="50000"/>
              </a:spcBef>
              <a:spcAft>
                <a:spcPts val="0"/>
              </a:spcAft>
              <a:buFont typeface="Wingdings" panose="05000000000000000000" pitchFamily="2" charset="2"/>
              <a:buChar char="§"/>
              <a:defRPr/>
            </a:pPr>
            <a:r>
              <a:rPr lang="en-US" sz="1400" kern="0" dirty="0" smtClean="0">
                <a:solidFill>
                  <a:srgbClr val="000000"/>
                </a:solidFill>
              </a:rPr>
              <a:t>Transactions appear on your statement as they are posted through the system</a:t>
            </a:r>
          </a:p>
          <a:p>
            <a:pPr marL="742950" lvl="1" indent="-285750" eaLnBrk="0" fontAlgn="auto" hangingPunct="0">
              <a:spcBef>
                <a:spcPct val="50000"/>
              </a:spcBef>
              <a:spcAft>
                <a:spcPts val="0"/>
              </a:spcAft>
              <a:buFont typeface="Wingdings" panose="05000000000000000000" pitchFamily="2" charset="2"/>
              <a:buChar char="§"/>
              <a:defRPr/>
            </a:pPr>
            <a:r>
              <a:rPr lang="en-US" sz="1400" kern="0" dirty="0" smtClean="0">
                <a:solidFill>
                  <a:srgbClr val="000000"/>
                </a:solidFill>
              </a:rPr>
              <a:t>To view Real-Time Authorizations, click on the View Pending Charges link</a:t>
            </a:r>
          </a:p>
        </p:txBody>
      </p:sp>
      <p:sp>
        <p:nvSpPr>
          <p:cNvPr id="14" name="Rectangle 13"/>
          <p:cNvSpPr/>
          <p:nvPr>
            <p:custDataLst>
              <p:tags r:id="rId3"/>
            </p:custDataLst>
          </p:nvPr>
        </p:nvSpPr>
        <p:spPr>
          <a:xfrm>
            <a:off x="76200" y="1582892"/>
            <a:ext cx="1295400" cy="245908"/>
          </a:xfrm>
          <a:prstGeom prst="rect">
            <a:avLst/>
          </a:prstGeom>
          <a:noFill/>
          <a:ln w="50800">
            <a:solidFill>
              <a:srgbClr val="46A0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9" name="Slide Number Placeholder 3"/>
          <p:cNvSpPr txBox="1">
            <a:spLocks/>
          </p:cNvSpPr>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sz="1600" kern="1200">
                <a:solidFill>
                  <a:srgbClr val="626366"/>
                </a:solidFill>
                <a:latin typeface="Verdana" pitchFamily="34" charset="0"/>
                <a:ea typeface="ＭＳ Ｐゴシック"/>
                <a:cs typeface="ＭＳ Ｐゴシック"/>
              </a:defRPr>
            </a:lvl2pPr>
            <a:lvl3pPr marL="914400" algn="l" rtl="0" fontAlgn="base">
              <a:spcBef>
                <a:spcPct val="0"/>
              </a:spcBef>
              <a:spcAft>
                <a:spcPct val="0"/>
              </a:spcAft>
              <a:defRPr sz="1600" kern="1200">
                <a:solidFill>
                  <a:srgbClr val="626366"/>
                </a:solidFill>
                <a:latin typeface="Verdana" pitchFamily="34" charset="0"/>
                <a:ea typeface="ＭＳ Ｐゴシック"/>
                <a:cs typeface="ＭＳ Ｐゴシック"/>
              </a:defRPr>
            </a:lvl3pPr>
            <a:lvl4pPr marL="1371600" algn="l" rtl="0" fontAlgn="base">
              <a:spcBef>
                <a:spcPct val="0"/>
              </a:spcBef>
              <a:spcAft>
                <a:spcPct val="0"/>
              </a:spcAft>
              <a:defRPr sz="1600" kern="1200">
                <a:solidFill>
                  <a:srgbClr val="626366"/>
                </a:solidFill>
                <a:latin typeface="Verdana" pitchFamily="34" charset="0"/>
                <a:ea typeface="ＭＳ Ｐゴシック"/>
                <a:cs typeface="ＭＳ Ｐゴシック"/>
              </a:defRPr>
            </a:lvl4pPr>
            <a:lvl5pPr marL="1828800" algn="l" rtl="0" fontAlgn="base">
              <a:spcBef>
                <a:spcPct val="0"/>
              </a:spcBef>
              <a:spcAft>
                <a:spcPct val="0"/>
              </a:spcAft>
              <a:defRPr sz="1600" kern="1200">
                <a:solidFill>
                  <a:srgbClr val="626366"/>
                </a:solidFill>
                <a:latin typeface="Verdana" pitchFamily="34" charset="0"/>
                <a:ea typeface="ＭＳ Ｐゴシック"/>
                <a:cs typeface="ＭＳ Ｐゴシック"/>
              </a:defRPr>
            </a:lvl5pPr>
            <a:lvl6pPr marL="2286000" algn="l" defTabSz="914400" rtl="0" eaLnBrk="1" latinLnBrk="0" hangingPunct="1">
              <a:defRPr sz="1600" kern="1200">
                <a:solidFill>
                  <a:srgbClr val="626366"/>
                </a:solidFill>
                <a:latin typeface="Verdana" pitchFamily="34" charset="0"/>
                <a:ea typeface="ＭＳ Ｐゴシック"/>
                <a:cs typeface="ＭＳ Ｐゴシック"/>
              </a:defRPr>
            </a:lvl6pPr>
            <a:lvl7pPr marL="2743200" algn="l" defTabSz="914400" rtl="0" eaLnBrk="1" latinLnBrk="0" hangingPunct="1">
              <a:defRPr sz="1600" kern="1200">
                <a:solidFill>
                  <a:srgbClr val="626366"/>
                </a:solidFill>
                <a:latin typeface="Verdana" pitchFamily="34" charset="0"/>
                <a:ea typeface="ＭＳ Ｐゴシック"/>
                <a:cs typeface="ＭＳ Ｐゴシック"/>
              </a:defRPr>
            </a:lvl7pPr>
            <a:lvl8pPr marL="3200400" algn="l" defTabSz="914400" rtl="0" eaLnBrk="1" latinLnBrk="0" hangingPunct="1">
              <a:defRPr sz="1600" kern="1200">
                <a:solidFill>
                  <a:srgbClr val="626366"/>
                </a:solidFill>
                <a:latin typeface="Verdana" pitchFamily="34" charset="0"/>
                <a:ea typeface="ＭＳ Ｐゴシック"/>
                <a:cs typeface="ＭＳ Ｐゴシック"/>
              </a:defRPr>
            </a:lvl8pPr>
            <a:lvl9pPr marL="3657600" algn="l" defTabSz="914400" rtl="0" eaLnBrk="1" latinLnBrk="0" hangingPunct="1">
              <a:defRPr sz="1600" kern="1200">
                <a:solidFill>
                  <a:srgbClr val="626366"/>
                </a:solidFill>
                <a:latin typeface="Verdana" pitchFamily="34" charset="0"/>
                <a:ea typeface="ＭＳ Ｐゴシック"/>
                <a:cs typeface="ＭＳ Ｐゴシック"/>
              </a:defRPr>
            </a:lvl9pPr>
          </a:lstStyle>
          <a:p>
            <a:fld id="{1E509471-B0B1-4E0A-A4FA-6D32F8774529}" type="slidenum">
              <a:rPr lang="en-US" smtClean="0">
                <a:solidFill>
                  <a:srgbClr val="000000"/>
                </a:solidFill>
                <a:ea typeface="ＭＳ Ｐゴシック"/>
                <a:cs typeface="ＭＳ Ｐゴシック"/>
              </a:rPr>
              <a:pPr/>
              <a:t>19</a:t>
            </a:fld>
            <a:endParaRPr lang="en-US" dirty="0" smtClean="0">
              <a:solidFill>
                <a:srgbClr val="000000"/>
              </a:solidFill>
              <a:ea typeface="ＭＳ Ｐゴシック"/>
              <a:cs typeface="ＭＳ Ｐゴシック"/>
            </a:endParaRPr>
          </a:p>
        </p:txBody>
      </p:sp>
    </p:spTree>
    <p:extLst>
      <p:ext uri="{BB962C8B-B14F-4D97-AF65-F5344CB8AC3E}">
        <p14:creationId xmlns:p14="http://schemas.microsoft.com/office/powerpoint/2010/main" val="1291991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34975" y="187325"/>
            <a:ext cx="8556625" cy="1108075"/>
          </a:xfrm>
        </p:spPr>
        <p:txBody>
          <a:bodyPr/>
          <a:lstStyle/>
          <a:p>
            <a:pPr eaLnBrk="1" hangingPunct="1"/>
            <a:r>
              <a:rPr lang="en-US" smtClean="0"/>
              <a:t>Commercial Card Expense Reporting (CCER)</a:t>
            </a:r>
          </a:p>
        </p:txBody>
      </p:sp>
      <p:sp>
        <p:nvSpPr>
          <p:cNvPr id="15363" name="Rectangle 3"/>
          <p:cNvSpPr>
            <a:spLocks noGrp="1" noChangeArrowheads="1"/>
          </p:cNvSpPr>
          <p:nvPr>
            <p:ph idx="1"/>
          </p:nvPr>
        </p:nvSpPr>
        <p:spPr>
          <a:xfrm>
            <a:off x="609600" y="1219200"/>
            <a:ext cx="7848600" cy="5334000"/>
          </a:xfrm>
        </p:spPr>
        <p:txBody>
          <a:bodyPr/>
          <a:lstStyle/>
          <a:p>
            <a:pPr eaLnBrk="1" hangingPunct="1">
              <a:lnSpc>
                <a:spcPct val="110000"/>
              </a:lnSpc>
              <a:buFont typeface="Wingdings" pitchFamily="2" charset="2"/>
              <a:buNone/>
            </a:pPr>
            <a:r>
              <a:rPr lang="en-US" sz="1800" dirty="0" smtClean="0">
                <a:solidFill>
                  <a:srgbClr val="BB0826"/>
                </a:solidFill>
              </a:rPr>
              <a:t>What is it?</a:t>
            </a:r>
          </a:p>
          <a:p>
            <a:pPr eaLnBrk="1" hangingPunct="1">
              <a:lnSpc>
                <a:spcPct val="110000"/>
              </a:lnSpc>
            </a:pPr>
            <a:r>
              <a:rPr lang="en-US" sz="1600" dirty="0" smtClean="0"/>
              <a:t>CCER is an internet reporting solution that allows on-line access to your card transactions at any time, from any location. It is accessed via Wells Fargo’s secure </a:t>
            </a:r>
            <a:r>
              <a:rPr lang="en-US" sz="1600" i="1" dirty="0"/>
              <a:t>Commercial Electronic Office</a:t>
            </a:r>
            <a:r>
              <a:rPr lang="en-US" sz="1600" i="1" baseline="30000" dirty="0"/>
              <a:t>®</a:t>
            </a:r>
            <a:r>
              <a:rPr lang="en-US" sz="1600" i="1" dirty="0"/>
              <a:t> </a:t>
            </a:r>
            <a:r>
              <a:rPr lang="en-US" sz="1600" dirty="0"/>
              <a:t>(</a:t>
            </a:r>
            <a:r>
              <a:rPr lang="en-US" sz="1600" i="1" dirty="0"/>
              <a:t>CEO</a:t>
            </a:r>
            <a:r>
              <a:rPr lang="en-US" sz="1600" i="1" baseline="30000" dirty="0"/>
              <a:t>®</a:t>
            </a:r>
            <a:r>
              <a:rPr lang="en-US" sz="1600" dirty="0"/>
              <a:t>) </a:t>
            </a:r>
            <a:r>
              <a:rPr lang="en-US" sz="1600" dirty="0" smtClean="0"/>
              <a:t>portal.</a:t>
            </a:r>
          </a:p>
          <a:p>
            <a:pPr eaLnBrk="1" hangingPunct="1">
              <a:lnSpc>
                <a:spcPct val="110000"/>
              </a:lnSpc>
            </a:pPr>
            <a:endParaRPr lang="en-US" sz="1000" dirty="0" smtClean="0"/>
          </a:p>
          <a:p>
            <a:pPr eaLnBrk="1" hangingPunct="1">
              <a:lnSpc>
                <a:spcPct val="110000"/>
              </a:lnSpc>
              <a:buFont typeface="Wingdings" pitchFamily="2" charset="2"/>
              <a:buNone/>
            </a:pPr>
            <a:r>
              <a:rPr lang="en-US" sz="1800" dirty="0" smtClean="0">
                <a:solidFill>
                  <a:srgbClr val="BB0826"/>
                </a:solidFill>
              </a:rPr>
              <a:t>Cardholders can:</a:t>
            </a:r>
          </a:p>
          <a:p>
            <a:pPr eaLnBrk="1" hangingPunct="1">
              <a:lnSpc>
                <a:spcPct val="110000"/>
              </a:lnSpc>
            </a:pPr>
            <a:r>
              <a:rPr lang="en-US" sz="1600" dirty="0" smtClean="0"/>
              <a:t>Review/reclassify transactions</a:t>
            </a:r>
          </a:p>
          <a:p>
            <a:pPr eaLnBrk="1" hangingPunct="1">
              <a:lnSpc>
                <a:spcPct val="110000"/>
              </a:lnSpc>
            </a:pPr>
            <a:r>
              <a:rPr lang="en-US" sz="1600" dirty="0" smtClean="0"/>
              <a:t>Input a business description for all transactions</a:t>
            </a:r>
          </a:p>
          <a:p>
            <a:pPr eaLnBrk="1" hangingPunct="1">
              <a:lnSpc>
                <a:spcPct val="110000"/>
              </a:lnSpc>
            </a:pPr>
            <a:r>
              <a:rPr lang="en-US" sz="1600" dirty="0" smtClean="0"/>
              <a:t>Split transactions</a:t>
            </a:r>
          </a:p>
          <a:p>
            <a:pPr eaLnBrk="1" hangingPunct="1">
              <a:lnSpc>
                <a:spcPct val="110000"/>
              </a:lnSpc>
            </a:pPr>
            <a:r>
              <a:rPr lang="en-US" sz="1600" dirty="0" smtClean="0"/>
              <a:t>Add OOP (out-of-pocket expenses)</a:t>
            </a:r>
          </a:p>
          <a:p>
            <a:pPr lvl="0" eaLnBrk="1" hangingPunct="1">
              <a:lnSpc>
                <a:spcPct val="110000"/>
              </a:lnSpc>
            </a:pPr>
            <a:r>
              <a:rPr lang="en-US" sz="1600" dirty="0"/>
              <a:t>Email, </a:t>
            </a:r>
            <a:r>
              <a:rPr lang="en-US" sz="1600" dirty="0" smtClean="0"/>
              <a:t>fax, </a:t>
            </a:r>
            <a:r>
              <a:rPr lang="en-US" sz="1600" dirty="0"/>
              <a:t>or </a:t>
            </a:r>
            <a:r>
              <a:rPr lang="en-US" sz="1600" dirty="0" smtClean="0"/>
              <a:t>upload </a:t>
            </a:r>
            <a:r>
              <a:rPr lang="en-US" sz="1600" dirty="0"/>
              <a:t>receipts via desktop or CEO mobile</a:t>
            </a:r>
          </a:p>
          <a:p>
            <a:pPr eaLnBrk="1" hangingPunct="1">
              <a:lnSpc>
                <a:spcPct val="110000"/>
              </a:lnSpc>
            </a:pPr>
            <a:endParaRPr lang="en-US" sz="1200" dirty="0" smtClean="0"/>
          </a:p>
          <a:p>
            <a:pPr eaLnBrk="1" hangingPunct="1">
              <a:lnSpc>
                <a:spcPct val="110000"/>
              </a:lnSpc>
              <a:buFont typeface="Wingdings" pitchFamily="2" charset="2"/>
              <a:buNone/>
            </a:pPr>
            <a:r>
              <a:rPr lang="en-US" sz="1800" dirty="0" smtClean="0">
                <a:solidFill>
                  <a:srgbClr val="BB0826"/>
                </a:solidFill>
              </a:rPr>
              <a:t>Approvers can:</a:t>
            </a:r>
          </a:p>
          <a:p>
            <a:pPr eaLnBrk="1" hangingPunct="1">
              <a:lnSpc>
                <a:spcPct val="110000"/>
              </a:lnSpc>
            </a:pPr>
            <a:r>
              <a:rPr lang="en-US" sz="1600" dirty="0" smtClean="0"/>
              <a:t>Approve individual “OOP” transactions</a:t>
            </a:r>
          </a:p>
          <a:p>
            <a:pPr eaLnBrk="1" hangingPunct="1">
              <a:lnSpc>
                <a:spcPct val="110000"/>
              </a:lnSpc>
            </a:pPr>
            <a:r>
              <a:rPr lang="en-US" sz="1600" dirty="0" smtClean="0"/>
              <a:t>Review/approve cardholder statements </a:t>
            </a:r>
          </a:p>
          <a:p>
            <a:pPr eaLnBrk="1" hangingPunct="1">
              <a:lnSpc>
                <a:spcPct val="110000"/>
              </a:lnSpc>
            </a:pPr>
            <a:r>
              <a:rPr lang="en-US" sz="1600" dirty="0" smtClean="0"/>
              <a:t>View receipts and statement summary reports</a:t>
            </a:r>
          </a:p>
        </p:txBody>
      </p:sp>
      <p:sp>
        <p:nvSpPr>
          <p:cNvPr id="15364" name="Slide Number Placeholder 3"/>
          <p:cNvSpPr>
            <a:spLocks noGrp="1"/>
          </p:cNvSpPr>
          <p:nvPr>
            <p:ph type="sldNum" sz="quarter" idx="10"/>
          </p:nvPr>
        </p:nvSpPr>
        <p:spPr>
          <a:noFill/>
        </p:spPr>
        <p:txBody>
          <a:bodyPr/>
          <a:lstStyle/>
          <a:p>
            <a:fld id="{1E509471-B0B1-4E0A-A4FA-6D32F8774529}" type="slidenum">
              <a:rPr lang="en-US" smtClean="0">
                <a:ea typeface="ＭＳ Ｐゴシック"/>
                <a:cs typeface="ＭＳ Ｐゴシック"/>
              </a:rPr>
              <a:pPr/>
              <a:t>2</a:t>
            </a:fld>
            <a:endParaRPr lang="en-US" dirty="0" smtClean="0">
              <a:ea typeface="ＭＳ Ｐゴシック"/>
              <a:cs typeface="ＭＳ Ｐゴシック"/>
            </a:endParaRPr>
          </a:p>
        </p:txBody>
      </p:sp>
    </p:spTree>
    <p:extLst>
      <p:ext uri="{BB962C8B-B14F-4D97-AF65-F5344CB8AC3E}">
        <p14:creationId xmlns:p14="http://schemas.microsoft.com/office/powerpoint/2010/main" val="94296475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Grp="1" noChangeAspect="1" noChangeArrowheads="1"/>
          </p:cNvPicPr>
          <p:nvPr>
            <p:ph idx="1"/>
          </p:nvPr>
        </p:nvPicPr>
        <p:blipFill>
          <a:blip r:embed="rId9">
            <a:extLst>
              <a:ext uri="{BEBA8EAE-BF5A-486C-A8C5-ECC9F3942E4B}">
                <a14:imgProps xmlns:a14="http://schemas.microsoft.com/office/drawing/2010/main">
                  <a14:imgLayer r:embed="rId10">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181790" y="1155506"/>
            <a:ext cx="8604504" cy="564763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89923" name="Rectangle 9"/>
          <p:cNvSpPr>
            <a:spLocks noGrp="1" noChangeArrowheads="1"/>
          </p:cNvSpPr>
          <p:nvPr>
            <p:ph type="title"/>
            <p:custDataLst>
              <p:tags r:id="rId1"/>
            </p:custDataLst>
          </p:nvPr>
        </p:nvSpPr>
        <p:spPr>
          <a:xfrm>
            <a:off x="547730" y="319903"/>
            <a:ext cx="8229600" cy="1143000"/>
          </a:xfrm>
        </p:spPr>
        <p:txBody>
          <a:bodyPr/>
          <a:lstStyle/>
          <a:p>
            <a:pPr>
              <a:defRPr/>
            </a:pPr>
            <a:r>
              <a:rPr dirty="0" smtClean="0"/>
              <a:t>View Pending Charges</a:t>
            </a:r>
            <a:r>
              <a:rPr sz="2000" dirty="0" smtClean="0">
                <a:latin typeface="+mn-lt"/>
              </a:rPr>
              <a:t/>
            </a:r>
            <a:br>
              <a:rPr sz="2000" dirty="0" smtClean="0">
                <a:latin typeface="+mn-lt"/>
              </a:rPr>
            </a:br>
            <a:r>
              <a:rPr sz="2000" dirty="0" smtClean="0">
                <a:solidFill>
                  <a:schemeClr val="tx1"/>
                </a:solidFill>
              </a:rPr>
              <a:t>Within Cycle-to-Date (only)</a:t>
            </a:r>
            <a:endParaRPr sz="2000" dirty="0">
              <a:solidFill>
                <a:schemeClr val="tx1"/>
              </a:solidFill>
            </a:endParaRPr>
          </a:p>
        </p:txBody>
      </p:sp>
      <p:sp>
        <p:nvSpPr>
          <p:cNvPr id="9" name="Rectangle 8"/>
          <p:cNvSpPr/>
          <p:nvPr>
            <p:custDataLst>
              <p:tags r:id="rId2"/>
            </p:custDataLst>
          </p:nvPr>
        </p:nvSpPr>
        <p:spPr>
          <a:xfrm>
            <a:off x="7565936" y="2385593"/>
            <a:ext cx="1332428" cy="303610"/>
          </a:xfrm>
          <a:prstGeom prst="rect">
            <a:avLst/>
          </a:prstGeom>
          <a:noFill/>
          <a:ln w="381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1" name="Rectangle 10"/>
          <p:cNvSpPr/>
          <p:nvPr>
            <p:custDataLst>
              <p:tags r:id="rId3"/>
            </p:custDataLst>
          </p:nvPr>
        </p:nvSpPr>
        <p:spPr>
          <a:xfrm>
            <a:off x="184909" y="1151824"/>
            <a:ext cx="8613648" cy="115007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rgbClr val="FFFFFF"/>
                </a:solidFill>
              </a:rPr>
              <a:t> </a:t>
            </a:r>
            <a:endParaRPr lang="en-US" sz="1800" dirty="0">
              <a:solidFill>
                <a:srgbClr val="FFFFFF"/>
              </a:solidFill>
            </a:endParaRPr>
          </a:p>
        </p:txBody>
      </p:sp>
      <p:sp>
        <p:nvSpPr>
          <p:cNvPr id="12" name="Rectangle 11"/>
          <p:cNvSpPr/>
          <p:nvPr>
            <p:custDataLst>
              <p:tags r:id="rId4"/>
            </p:custDataLst>
          </p:nvPr>
        </p:nvSpPr>
        <p:spPr>
          <a:xfrm>
            <a:off x="184908" y="2792558"/>
            <a:ext cx="8613648" cy="4010578"/>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rgbClr val="FFFFFF"/>
                </a:solidFill>
              </a:rPr>
              <a:t>             </a:t>
            </a:r>
            <a:endParaRPr lang="en-US" sz="1800" dirty="0">
              <a:solidFill>
                <a:srgbClr val="FFFFFF"/>
              </a:solidFill>
            </a:endParaRPr>
          </a:p>
        </p:txBody>
      </p:sp>
      <p:sp>
        <p:nvSpPr>
          <p:cNvPr id="13" name="Rectangle 12"/>
          <p:cNvSpPr/>
          <p:nvPr>
            <p:custDataLst>
              <p:tags r:id="rId5"/>
            </p:custDataLst>
          </p:nvPr>
        </p:nvSpPr>
        <p:spPr>
          <a:xfrm>
            <a:off x="188523" y="2294730"/>
            <a:ext cx="7168896" cy="497827"/>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15"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3313677" y="1707087"/>
            <a:ext cx="4101494" cy="4816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custDataLst>
              <p:tags r:id="rId6"/>
            </p:custDataLst>
          </p:nvPr>
        </p:nvSpPr>
        <p:spPr>
          <a:xfrm>
            <a:off x="99494" y="1480842"/>
            <a:ext cx="1625939" cy="245908"/>
          </a:xfrm>
          <a:prstGeom prst="rect">
            <a:avLst/>
          </a:prstGeom>
          <a:noFill/>
          <a:ln w="50800">
            <a:solidFill>
              <a:srgbClr val="46A0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4" name="Slide Number Placeholder 3"/>
          <p:cNvSpPr txBox="1">
            <a:spLocks/>
          </p:cNvSpPr>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sz="1600" kern="1200">
                <a:solidFill>
                  <a:srgbClr val="626366"/>
                </a:solidFill>
                <a:latin typeface="Verdana" pitchFamily="34" charset="0"/>
                <a:ea typeface="ＭＳ Ｐゴシック"/>
                <a:cs typeface="ＭＳ Ｐゴシック"/>
              </a:defRPr>
            </a:lvl2pPr>
            <a:lvl3pPr marL="914400" algn="l" rtl="0" fontAlgn="base">
              <a:spcBef>
                <a:spcPct val="0"/>
              </a:spcBef>
              <a:spcAft>
                <a:spcPct val="0"/>
              </a:spcAft>
              <a:defRPr sz="1600" kern="1200">
                <a:solidFill>
                  <a:srgbClr val="626366"/>
                </a:solidFill>
                <a:latin typeface="Verdana" pitchFamily="34" charset="0"/>
                <a:ea typeface="ＭＳ Ｐゴシック"/>
                <a:cs typeface="ＭＳ Ｐゴシック"/>
              </a:defRPr>
            </a:lvl3pPr>
            <a:lvl4pPr marL="1371600" algn="l" rtl="0" fontAlgn="base">
              <a:spcBef>
                <a:spcPct val="0"/>
              </a:spcBef>
              <a:spcAft>
                <a:spcPct val="0"/>
              </a:spcAft>
              <a:defRPr sz="1600" kern="1200">
                <a:solidFill>
                  <a:srgbClr val="626366"/>
                </a:solidFill>
                <a:latin typeface="Verdana" pitchFamily="34" charset="0"/>
                <a:ea typeface="ＭＳ Ｐゴシック"/>
                <a:cs typeface="ＭＳ Ｐゴシック"/>
              </a:defRPr>
            </a:lvl4pPr>
            <a:lvl5pPr marL="1828800" algn="l" rtl="0" fontAlgn="base">
              <a:spcBef>
                <a:spcPct val="0"/>
              </a:spcBef>
              <a:spcAft>
                <a:spcPct val="0"/>
              </a:spcAft>
              <a:defRPr sz="1600" kern="1200">
                <a:solidFill>
                  <a:srgbClr val="626366"/>
                </a:solidFill>
                <a:latin typeface="Verdana" pitchFamily="34" charset="0"/>
                <a:ea typeface="ＭＳ Ｐゴシック"/>
                <a:cs typeface="ＭＳ Ｐゴシック"/>
              </a:defRPr>
            </a:lvl5pPr>
            <a:lvl6pPr marL="2286000" algn="l" defTabSz="914400" rtl="0" eaLnBrk="1" latinLnBrk="0" hangingPunct="1">
              <a:defRPr sz="1600" kern="1200">
                <a:solidFill>
                  <a:srgbClr val="626366"/>
                </a:solidFill>
                <a:latin typeface="Verdana" pitchFamily="34" charset="0"/>
                <a:ea typeface="ＭＳ Ｐゴシック"/>
                <a:cs typeface="ＭＳ Ｐゴシック"/>
              </a:defRPr>
            </a:lvl6pPr>
            <a:lvl7pPr marL="2743200" algn="l" defTabSz="914400" rtl="0" eaLnBrk="1" latinLnBrk="0" hangingPunct="1">
              <a:defRPr sz="1600" kern="1200">
                <a:solidFill>
                  <a:srgbClr val="626366"/>
                </a:solidFill>
                <a:latin typeface="Verdana" pitchFamily="34" charset="0"/>
                <a:ea typeface="ＭＳ Ｐゴシック"/>
                <a:cs typeface="ＭＳ Ｐゴシック"/>
              </a:defRPr>
            </a:lvl7pPr>
            <a:lvl8pPr marL="3200400" algn="l" defTabSz="914400" rtl="0" eaLnBrk="1" latinLnBrk="0" hangingPunct="1">
              <a:defRPr sz="1600" kern="1200">
                <a:solidFill>
                  <a:srgbClr val="626366"/>
                </a:solidFill>
                <a:latin typeface="Verdana" pitchFamily="34" charset="0"/>
                <a:ea typeface="ＭＳ Ｐゴシック"/>
                <a:cs typeface="ＭＳ Ｐゴシック"/>
              </a:defRPr>
            </a:lvl8pPr>
            <a:lvl9pPr marL="3657600" algn="l" defTabSz="914400" rtl="0" eaLnBrk="1" latinLnBrk="0" hangingPunct="1">
              <a:defRPr sz="1600" kern="1200">
                <a:solidFill>
                  <a:srgbClr val="626366"/>
                </a:solidFill>
                <a:latin typeface="Verdana" pitchFamily="34" charset="0"/>
                <a:ea typeface="ＭＳ Ｐゴシック"/>
                <a:cs typeface="ＭＳ Ｐゴシック"/>
              </a:defRPr>
            </a:lvl9pPr>
          </a:lstStyle>
          <a:p>
            <a:fld id="{1E509471-B0B1-4E0A-A4FA-6D32F8774529}" type="slidenum">
              <a:rPr lang="en-US" smtClean="0">
                <a:solidFill>
                  <a:srgbClr val="000000"/>
                </a:solidFill>
                <a:ea typeface="ＭＳ Ｐゴシック"/>
                <a:cs typeface="ＭＳ Ｐゴシック"/>
              </a:rPr>
              <a:pPr/>
              <a:t>20</a:t>
            </a:fld>
            <a:endParaRPr lang="en-US" dirty="0" smtClean="0">
              <a:solidFill>
                <a:srgbClr val="000000"/>
              </a:solidFill>
              <a:ea typeface="ＭＳ Ｐゴシック"/>
              <a:cs typeface="ＭＳ Ｐゴシック"/>
            </a:endParaRPr>
          </a:p>
        </p:txBody>
      </p:sp>
    </p:spTree>
    <p:extLst>
      <p:ext uri="{BB962C8B-B14F-4D97-AF65-F5344CB8AC3E}">
        <p14:creationId xmlns:p14="http://schemas.microsoft.com/office/powerpoint/2010/main" val="4243853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75" y="183721"/>
            <a:ext cx="5303520" cy="2749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2" name="Text Box 5"/>
          <p:cNvSpPr txBox="1">
            <a:spLocks noChangeArrowheads="1"/>
          </p:cNvSpPr>
          <p:nvPr/>
        </p:nvSpPr>
        <p:spPr bwMode="auto">
          <a:xfrm>
            <a:off x="5791200" y="819727"/>
            <a:ext cx="2443298" cy="1323439"/>
          </a:xfrm>
          <a:prstGeom prst="rect">
            <a:avLst/>
          </a:prstGeom>
          <a:noFill/>
          <a:ln w="9525">
            <a:noFill/>
            <a:miter lim="800000"/>
            <a:headEnd/>
            <a:tailEnd/>
          </a:ln>
        </p:spPr>
        <p:txBody>
          <a:bodyPr wrap="none">
            <a:spAutoFit/>
          </a:bodyPr>
          <a:lstStyle/>
          <a:p>
            <a:pPr eaLnBrk="0" hangingPunct="0"/>
            <a:r>
              <a:rPr lang="en-US" dirty="0">
                <a:solidFill>
                  <a:srgbClr val="000000"/>
                </a:solidFill>
              </a:rPr>
              <a:t>If a vendor transmits</a:t>
            </a:r>
          </a:p>
          <a:p>
            <a:pPr eaLnBrk="0" hangingPunct="0"/>
            <a:r>
              <a:rPr lang="en-US" dirty="0">
                <a:solidFill>
                  <a:srgbClr val="000000"/>
                </a:solidFill>
              </a:rPr>
              <a:t>additional details with</a:t>
            </a:r>
          </a:p>
          <a:p>
            <a:pPr eaLnBrk="0" hangingPunct="0"/>
            <a:r>
              <a:rPr lang="en-US" dirty="0">
                <a:solidFill>
                  <a:srgbClr val="000000"/>
                </a:solidFill>
              </a:rPr>
              <a:t>the transaction, the</a:t>
            </a:r>
          </a:p>
          <a:p>
            <a:pPr eaLnBrk="0" hangingPunct="0"/>
            <a:r>
              <a:rPr lang="en-US" dirty="0">
                <a:solidFill>
                  <a:srgbClr val="000000"/>
                </a:solidFill>
              </a:rPr>
              <a:t>merchant name is</a:t>
            </a:r>
          </a:p>
          <a:p>
            <a:pPr eaLnBrk="0" hangingPunct="0"/>
            <a:r>
              <a:rPr lang="en-US" dirty="0">
                <a:solidFill>
                  <a:srgbClr val="000000"/>
                </a:solidFill>
              </a:rPr>
              <a:t>red and underlined</a:t>
            </a:r>
            <a:endParaRPr lang="en-US" dirty="0">
              <a:solidFill>
                <a:srgbClr val="000000"/>
              </a:solidFill>
              <a:latin typeface="Arial" pitchFamily="34" charset="0"/>
            </a:endParaRPr>
          </a:p>
        </p:txBody>
      </p:sp>
      <p:sp>
        <p:nvSpPr>
          <p:cNvPr id="35843" name="Text Box 6"/>
          <p:cNvSpPr txBox="1">
            <a:spLocks noChangeArrowheads="1"/>
          </p:cNvSpPr>
          <p:nvPr/>
        </p:nvSpPr>
        <p:spPr bwMode="auto">
          <a:xfrm>
            <a:off x="4524376" y="3051750"/>
            <a:ext cx="2927349" cy="584775"/>
          </a:xfrm>
          <a:prstGeom prst="rect">
            <a:avLst/>
          </a:prstGeom>
          <a:noFill/>
          <a:ln w="9525">
            <a:noFill/>
            <a:miter lim="800000"/>
            <a:headEnd/>
            <a:tailEnd/>
          </a:ln>
        </p:spPr>
        <p:txBody>
          <a:bodyPr wrap="square">
            <a:spAutoFit/>
          </a:bodyPr>
          <a:lstStyle/>
          <a:p>
            <a:pPr eaLnBrk="0" hangingPunct="0"/>
            <a:r>
              <a:rPr lang="en-US" dirty="0">
                <a:solidFill>
                  <a:srgbClr val="000000"/>
                </a:solidFill>
              </a:rPr>
              <a:t>Select the merchant name to access the detail screen</a:t>
            </a:r>
          </a:p>
        </p:txBody>
      </p:sp>
      <p:sp>
        <p:nvSpPr>
          <p:cNvPr id="35844" name="Slide Number Placeholder 6"/>
          <p:cNvSpPr>
            <a:spLocks noGrp="1"/>
          </p:cNvSpPr>
          <p:nvPr>
            <p:ph type="sldNum" sz="quarter" idx="10"/>
          </p:nvPr>
        </p:nvSpPr>
        <p:spPr>
          <a:noFill/>
        </p:spPr>
        <p:txBody>
          <a:bodyPr/>
          <a:lstStyle/>
          <a:p>
            <a:fld id="{2FFD1F72-E93F-4B93-BD06-B8FE93474E00}" type="slidenum">
              <a:rPr lang="en-US" smtClean="0">
                <a:solidFill>
                  <a:srgbClr val="000000"/>
                </a:solidFill>
                <a:ea typeface="ＭＳ Ｐゴシック"/>
                <a:cs typeface="ＭＳ Ｐゴシック"/>
              </a:rPr>
              <a:pPr/>
              <a:t>21</a:t>
            </a:fld>
            <a:endParaRPr lang="en-US" smtClean="0">
              <a:solidFill>
                <a:srgbClr val="000000"/>
              </a:solidFill>
              <a:ea typeface="ＭＳ Ｐゴシック"/>
              <a:cs typeface="ＭＳ Ｐゴシック"/>
            </a:endParaRPr>
          </a:p>
        </p:txBody>
      </p:sp>
      <p:pic>
        <p:nvPicPr>
          <p:cNvPr id="35846" name="Picture 7"/>
          <p:cNvPicPr>
            <a:picLocks noChangeAspect="1" noChangeArrowheads="1"/>
          </p:cNvPicPr>
          <p:nvPr/>
        </p:nvPicPr>
        <p:blipFill>
          <a:blip r:embed="rId3" cstate="print"/>
          <a:srcRect/>
          <a:stretch>
            <a:fillRect/>
          </a:stretch>
        </p:blipFill>
        <p:spPr bwMode="auto">
          <a:xfrm>
            <a:off x="4495800" y="3810000"/>
            <a:ext cx="4419600" cy="2630488"/>
          </a:xfrm>
          <a:prstGeom prst="rect">
            <a:avLst/>
          </a:prstGeom>
          <a:noFill/>
          <a:ln w="9525">
            <a:noFill/>
            <a:miter lim="800000"/>
            <a:headEnd/>
            <a:tailEnd/>
          </a:ln>
        </p:spPr>
      </p:pic>
      <p:pic>
        <p:nvPicPr>
          <p:cNvPr id="35847" name="Picture 8"/>
          <p:cNvPicPr>
            <a:picLocks noChangeAspect="1" noChangeArrowheads="1"/>
          </p:cNvPicPr>
          <p:nvPr/>
        </p:nvPicPr>
        <p:blipFill>
          <a:blip r:embed="rId4" cstate="print"/>
          <a:srcRect/>
          <a:stretch>
            <a:fillRect/>
          </a:stretch>
        </p:blipFill>
        <p:spPr bwMode="auto">
          <a:xfrm>
            <a:off x="228600" y="3810000"/>
            <a:ext cx="4064000" cy="2286000"/>
          </a:xfrm>
          <a:prstGeom prst="rect">
            <a:avLst/>
          </a:prstGeom>
          <a:noFill/>
          <a:ln w="9525">
            <a:noFill/>
            <a:miter lim="800000"/>
            <a:headEnd/>
            <a:tailEnd/>
          </a:ln>
        </p:spPr>
      </p:pic>
      <p:sp>
        <p:nvSpPr>
          <p:cNvPr id="35848" name="Line 4"/>
          <p:cNvSpPr>
            <a:spLocks noChangeShapeType="1"/>
          </p:cNvSpPr>
          <p:nvPr/>
        </p:nvSpPr>
        <p:spPr bwMode="auto">
          <a:xfrm>
            <a:off x="2886074" y="2286000"/>
            <a:ext cx="1609725" cy="1524000"/>
          </a:xfrm>
          <a:prstGeom prst="line">
            <a:avLst/>
          </a:prstGeom>
          <a:noFill/>
          <a:ln w="19050">
            <a:solidFill>
              <a:schemeClr val="tx1"/>
            </a:solidFill>
            <a:round/>
            <a:headEnd/>
            <a:tailEnd type="triangle" w="med" len="med"/>
          </a:ln>
        </p:spPr>
        <p:txBody>
          <a:bodyPr wrap="square">
            <a:spAutoFit/>
          </a:bodyPr>
          <a:lstStyle/>
          <a:p>
            <a:endParaRPr lang="en-US"/>
          </a:p>
        </p:txBody>
      </p:sp>
      <p:sp>
        <p:nvSpPr>
          <p:cNvPr id="35849" name="Line 4"/>
          <p:cNvSpPr>
            <a:spLocks noChangeShapeType="1"/>
          </p:cNvSpPr>
          <p:nvPr/>
        </p:nvSpPr>
        <p:spPr bwMode="auto">
          <a:xfrm flipH="1">
            <a:off x="1752600" y="1371600"/>
            <a:ext cx="711200" cy="2438400"/>
          </a:xfrm>
          <a:prstGeom prst="line">
            <a:avLst/>
          </a:prstGeom>
          <a:noFill/>
          <a:ln w="19050">
            <a:solidFill>
              <a:schemeClr val="tx1"/>
            </a:solidFill>
            <a:round/>
            <a:headEnd/>
            <a:tailEnd type="triangle" w="med" len="med"/>
          </a:ln>
        </p:spPr>
        <p:txBody>
          <a:bodyPr wrap="square">
            <a:spAutoFit/>
          </a:bodyPr>
          <a:lstStyle/>
          <a:p>
            <a:endParaRPr lang="en-US"/>
          </a:p>
        </p:txBody>
      </p:sp>
      <p:sp>
        <p:nvSpPr>
          <p:cNvPr id="2" name="Rectangle 1"/>
          <p:cNvSpPr/>
          <p:nvPr/>
        </p:nvSpPr>
        <p:spPr bwMode="auto">
          <a:xfrm>
            <a:off x="3124200" y="685800"/>
            <a:ext cx="457200" cy="3048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ea typeface="MS PGothic" pitchFamily="34" charset="-128"/>
            </a:endParaRPr>
          </a:p>
        </p:txBody>
      </p:sp>
      <p:sp>
        <p:nvSpPr>
          <p:cNvPr id="3" name="Rectangle 2"/>
          <p:cNvSpPr/>
          <p:nvPr/>
        </p:nvSpPr>
        <p:spPr bwMode="auto">
          <a:xfrm>
            <a:off x="3282950" y="1600200"/>
            <a:ext cx="228600" cy="2286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ea typeface="MS PGothic" pitchFamily="34" charset="-128"/>
            </a:endParaRPr>
          </a:p>
        </p:txBody>
      </p:sp>
      <p:sp>
        <p:nvSpPr>
          <p:cNvPr id="4" name="Rectangle 3"/>
          <p:cNvSpPr/>
          <p:nvPr/>
        </p:nvSpPr>
        <p:spPr bwMode="auto">
          <a:xfrm>
            <a:off x="3282950" y="2438400"/>
            <a:ext cx="228600" cy="1524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ea typeface="MS PGothic" pitchFamily="34" charset="-128"/>
            </a:endParaRPr>
          </a:p>
        </p:txBody>
      </p:sp>
      <p:sp>
        <p:nvSpPr>
          <p:cNvPr id="5" name="Rectangle 4"/>
          <p:cNvSpPr/>
          <p:nvPr/>
        </p:nvSpPr>
        <p:spPr bwMode="auto">
          <a:xfrm>
            <a:off x="3238500" y="1022350"/>
            <a:ext cx="2286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ea typeface="MS PGothic" pitchFamily="34" charset="-128"/>
            </a:endParaRPr>
          </a:p>
        </p:txBody>
      </p:sp>
      <p:sp>
        <p:nvSpPr>
          <p:cNvPr id="6" name="Rectangle 5"/>
          <p:cNvSpPr/>
          <p:nvPr/>
        </p:nvSpPr>
        <p:spPr bwMode="auto">
          <a:xfrm>
            <a:off x="3282950" y="2044782"/>
            <a:ext cx="2286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ea typeface="MS PGothic" pitchFamily="34" charset="-128"/>
            </a:endParaRPr>
          </a:p>
        </p:txBody>
      </p:sp>
      <p:sp>
        <p:nvSpPr>
          <p:cNvPr id="7" name="Rectangle 6"/>
          <p:cNvSpPr/>
          <p:nvPr/>
        </p:nvSpPr>
        <p:spPr bwMode="auto">
          <a:xfrm>
            <a:off x="4292600" y="685800"/>
            <a:ext cx="431800" cy="3048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ea typeface="MS PGothic" pitchFamily="34" charset="-128"/>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3860" y="843209"/>
            <a:ext cx="739140" cy="111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291723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p:cNvSpPr txBox="1">
            <a:spLocks noChangeArrowheads="1"/>
          </p:cNvSpPr>
          <p:nvPr/>
        </p:nvSpPr>
        <p:spPr bwMode="auto">
          <a:xfrm>
            <a:off x="152400" y="4953000"/>
            <a:ext cx="8991600" cy="1431161"/>
          </a:xfrm>
          <a:prstGeom prst="rect">
            <a:avLst/>
          </a:prstGeom>
          <a:noFill/>
          <a:ln w="9525">
            <a:noFill/>
            <a:miter lim="800000"/>
            <a:headEnd/>
            <a:tailEnd/>
          </a:ln>
        </p:spPr>
        <p:txBody>
          <a:bodyPr>
            <a:spAutoFit/>
          </a:bodyPr>
          <a:lstStyle/>
          <a:p>
            <a:pPr eaLnBrk="0" hangingPunct="0"/>
            <a:r>
              <a:rPr lang="en-US" sz="2300" dirty="0">
                <a:solidFill>
                  <a:srgbClr val="000000"/>
                </a:solidFill>
              </a:rPr>
              <a:t>  </a:t>
            </a:r>
            <a:r>
              <a:rPr lang="en-US" sz="1800" b="1" dirty="0">
                <a:solidFill>
                  <a:srgbClr val="000000"/>
                </a:solidFill>
              </a:rPr>
              <a:t>Available functionality includes:  </a:t>
            </a:r>
          </a:p>
          <a:p>
            <a:pPr lvl="1" eaLnBrk="0" hangingPunct="0">
              <a:buClr>
                <a:srgbClr val="000000"/>
              </a:buClr>
              <a:buFont typeface="Wingdings" pitchFamily="2" charset="2"/>
              <a:buChar char="§"/>
            </a:pPr>
            <a:r>
              <a:rPr lang="en-US" dirty="0">
                <a:solidFill>
                  <a:srgbClr val="000000"/>
                </a:solidFill>
              </a:rPr>
              <a:t> Reclassify - allocate an entire transaction and add a description</a:t>
            </a:r>
          </a:p>
          <a:p>
            <a:pPr lvl="1" eaLnBrk="0" hangingPunct="0">
              <a:buClr>
                <a:srgbClr val="000000"/>
              </a:buClr>
              <a:buFont typeface="Wingdings" pitchFamily="2" charset="2"/>
              <a:buChar char="§"/>
            </a:pPr>
            <a:r>
              <a:rPr lang="en-US" dirty="0">
                <a:solidFill>
                  <a:srgbClr val="000000"/>
                </a:solidFill>
              </a:rPr>
              <a:t> Add Descriptions - provide transaction details</a:t>
            </a:r>
          </a:p>
          <a:p>
            <a:pPr lvl="1" eaLnBrk="0" hangingPunct="0">
              <a:buClr>
                <a:srgbClr val="000000"/>
              </a:buClr>
              <a:buFont typeface="Wingdings" pitchFamily="2" charset="2"/>
              <a:buChar char="§"/>
            </a:pPr>
            <a:r>
              <a:rPr lang="en-US" dirty="0" smtClean="0">
                <a:solidFill>
                  <a:srgbClr val="000000"/>
                </a:solidFill>
              </a:rPr>
              <a:t> Split and Reclassify -</a:t>
            </a:r>
            <a:r>
              <a:rPr lang="en-US" dirty="0" smtClean="0">
                <a:solidFill>
                  <a:srgbClr val="FF0000"/>
                </a:solidFill>
              </a:rPr>
              <a:t> </a:t>
            </a:r>
            <a:r>
              <a:rPr lang="en-US" dirty="0" smtClean="0">
                <a:solidFill>
                  <a:srgbClr val="000000"/>
                </a:solidFill>
              </a:rPr>
              <a:t>divide a transaction multiple ways and add descriptions </a:t>
            </a:r>
          </a:p>
          <a:p>
            <a:pPr lvl="1" eaLnBrk="0" hangingPunct="0">
              <a:buClr>
                <a:srgbClr val="000000"/>
              </a:buClr>
              <a:buFont typeface="Wingdings" pitchFamily="2" charset="2"/>
              <a:buChar char="§"/>
            </a:pPr>
            <a:r>
              <a:rPr lang="en-US" dirty="0" smtClean="0">
                <a:solidFill>
                  <a:srgbClr val="000000"/>
                </a:solidFill>
              </a:rPr>
              <a:t> Dispute </a:t>
            </a:r>
            <a:r>
              <a:rPr lang="en-US" dirty="0">
                <a:solidFill>
                  <a:srgbClr val="000000"/>
                </a:solidFill>
              </a:rPr>
              <a:t>- dispute a transaction</a:t>
            </a:r>
          </a:p>
        </p:txBody>
      </p:sp>
      <p:sp>
        <p:nvSpPr>
          <p:cNvPr id="36867" name="Slide Number Placeholder 3"/>
          <p:cNvSpPr>
            <a:spLocks noGrp="1"/>
          </p:cNvSpPr>
          <p:nvPr>
            <p:ph type="sldNum" sz="quarter" idx="10"/>
          </p:nvPr>
        </p:nvSpPr>
        <p:spPr>
          <a:noFill/>
        </p:spPr>
        <p:txBody>
          <a:bodyPr/>
          <a:lstStyle/>
          <a:p>
            <a:fld id="{8B0C9319-4B10-4B47-81BD-926A2E41B5BB}" type="slidenum">
              <a:rPr lang="en-US" smtClean="0">
                <a:solidFill>
                  <a:srgbClr val="000000"/>
                </a:solidFill>
                <a:ea typeface="ＭＳ Ｐゴシック"/>
                <a:cs typeface="ＭＳ Ｐゴシック"/>
              </a:rPr>
              <a:pPr/>
              <a:t>22</a:t>
            </a:fld>
            <a:endParaRPr lang="en-US" smtClean="0">
              <a:solidFill>
                <a:srgbClr val="000000"/>
              </a:solidFill>
              <a:ea typeface="ＭＳ Ｐゴシック"/>
              <a:cs typeface="ＭＳ Ｐゴシック"/>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09600"/>
            <a:ext cx="8485295"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custDataLst>
              <p:tags r:id="rId1"/>
            </p:custDataLst>
          </p:nvPr>
        </p:nvSpPr>
        <p:spPr>
          <a:xfrm>
            <a:off x="400050" y="3657600"/>
            <a:ext cx="3943350" cy="347870"/>
          </a:xfrm>
          <a:prstGeom prst="rect">
            <a:avLst/>
          </a:prstGeom>
          <a:noFill/>
          <a:ln w="508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Tree>
    <p:extLst>
      <p:ext uri="{BB962C8B-B14F-4D97-AF65-F5344CB8AC3E}">
        <p14:creationId xmlns:p14="http://schemas.microsoft.com/office/powerpoint/2010/main" val="337059327"/>
      </p:ext>
    </p:extLst>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371600"/>
            <a:ext cx="899160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3" name="Text Box 5"/>
          <p:cNvSpPr txBox="1">
            <a:spLocks noChangeArrowheads="1"/>
          </p:cNvSpPr>
          <p:nvPr/>
        </p:nvSpPr>
        <p:spPr bwMode="auto">
          <a:xfrm>
            <a:off x="3657600" y="838200"/>
            <a:ext cx="2617789" cy="523220"/>
          </a:xfrm>
          <a:prstGeom prst="rect">
            <a:avLst/>
          </a:prstGeom>
          <a:noFill/>
          <a:ln w="9525">
            <a:noFill/>
            <a:miter lim="800000"/>
            <a:headEnd/>
            <a:tailEnd/>
          </a:ln>
        </p:spPr>
        <p:txBody>
          <a:bodyPr wrap="square">
            <a:spAutoFit/>
          </a:bodyPr>
          <a:lstStyle/>
          <a:p>
            <a:pPr eaLnBrk="0" hangingPunct="0">
              <a:spcBef>
                <a:spcPct val="50000"/>
              </a:spcBef>
            </a:pPr>
            <a:r>
              <a:rPr lang="en-US" sz="1400" dirty="0">
                <a:solidFill>
                  <a:srgbClr val="000000"/>
                </a:solidFill>
              </a:rPr>
              <a:t>Click the icon to reclassify </a:t>
            </a:r>
            <a:r>
              <a:rPr lang="en-US" sz="1400" dirty="0" smtClean="0">
                <a:solidFill>
                  <a:srgbClr val="000000"/>
                </a:solidFill>
              </a:rPr>
              <a:t>the general </a:t>
            </a:r>
            <a:r>
              <a:rPr lang="en-US" sz="1400" dirty="0">
                <a:solidFill>
                  <a:srgbClr val="000000"/>
                </a:solidFill>
              </a:rPr>
              <a:t>ledger code</a:t>
            </a:r>
          </a:p>
        </p:txBody>
      </p:sp>
      <p:sp>
        <p:nvSpPr>
          <p:cNvPr id="35844" name="Line 35"/>
          <p:cNvSpPr>
            <a:spLocks noChangeShapeType="1"/>
          </p:cNvSpPr>
          <p:nvPr/>
        </p:nvSpPr>
        <p:spPr bwMode="auto">
          <a:xfrm flipH="1">
            <a:off x="1066800" y="1524000"/>
            <a:ext cx="6553200" cy="1752600"/>
          </a:xfrm>
          <a:prstGeom prst="line">
            <a:avLst/>
          </a:prstGeom>
          <a:noFill/>
          <a:ln w="9525">
            <a:noFill/>
            <a:round/>
            <a:headEnd/>
            <a:tailEnd type="triangle" w="med" len="med"/>
          </a:ln>
        </p:spPr>
        <p:txBody>
          <a:bodyPr>
            <a:spAutoFit/>
          </a:bodyPr>
          <a:lstStyle/>
          <a:p>
            <a:endParaRPr lang="en-US"/>
          </a:p>
        </p:txBody>
      </p:sp>
      <p:sp>
        <p:nvSpPr>
          <p:cNvPr id="35845" name="Text Box 5"/>
          <p:cNvSpPr txBox="1">
            <a:spLocks noChangeArrowheads="1"/>
          </p:cNvSpPr>
          <p:nvPr/>
        </p:nvSpPr>
        <p:spPr bwMode="auto">
          <a:xfrm>
            <a:off x="7391400" y="2438400"/>
            <a:ext cx="1295400" cy="738188"/>
          </a:xfrm>
          <a:prstGeom prst="rect">
            <a:avLst/>
          </a:prstGeom>
          <a:noFill/>
          <a:ln w="9525">
            <a:noFill/>
            <a:miter lim="800000"/>
            <a:headEnd/>
            <a:tailEnd/>
          </a:ln>
        </p:spPr>
        <p:txBody>
          <a:bodyPr>
            <a:spAutoFit/>
          </a:bodyPr>
          <a:lstStyle/>
          <a:p>
            <a:pPr eaLnBrk="0" hangingPunct="0">
              <a:spcBef>
                <a:spcPct val="50000"/>
              </a:spcBef>
            </a:pPr>
            <a:r>
              <a:rPr lang="en-US" sz="1400" dirty="0">
                <a:solidFill>
                  <a:srgbClr val="000000"/>
                </a:solidFill>
              </a:rPr>
              <a:t>Enter a business description</a:t>
            </a:r>
          </a:p>
        </p:txBody>
      </p:sp>
      <p:sp>
        <p:nvSpPr>
          <p:cNvPr id="35846" name="Text Box 5"/>
          <p:cNvSpPr txBox="1">
            <a:spLocks noChangeArrowheads="1"/>
          </p:cNvSpPr>
          <p:nvPr/>
        </p:nvSpPr>
        <p:spPr bwMode="auto">
          <a:xfrm>
            <a:off x="2411410" y="4097237"/>
            <a:ext cx="6046789" cy="307777"/>
          </a:xfrm>
          <a:prstGeom prst="rect">
            <a:avLst/>
          </a:prstGeom>
          <a:noFill/>
          <a:ln w="9525">
            <a:noFill/>
            <a:miter lim="800000"/>
            <a:headEnd/>
            <a:tailEnd/>
          </a:ln>
        </p:spPr>
        <p:txBody>
          <a:bodyPr wrap="square">
            <a:spAutoFit/>
          </a:bodyPr>
          <a:lstStyle/>
          <a:p>
            <a:pPr eaLnBrk="0" hangingPunct="0">
              <a:spcBef>
                <a:spcPct val="50000"/>
              </a:spcBef>
            </a:pPr>
            <a:r>
              <a:rPr lang="en-US" sz="1400" dirty="0">
                <a:solidFill>
                  <a:srgbClr val="000000"/>
                </a:solidFill>
              </a:rPr>
              <a:t>Click the </a:t>
            </a:r>
            <a:r>
              <a:rPr lang="en-US" sz="1400" dirty="0" smtClean="0">
                <a:solidFill>
                  <a:srgbClr val="000000"/>
                </a:solidFill>
              </a:rPr>
              <a:t>icon(s) </a:t>
            </a:r>
            <a:r>
              <a:rPr lang="en-US" sz="1400" dirty="0">
                <a:solidFill>
                  <a:srgbClr val="000000"/>
                </a:solidFill>
              </a:rPr>
              <a:t>to choose values to </a:t>
            </a:r>
            <a:r>
              <a:rPr lang="en-US" sz="1400" dirty="0" smtClean="0">
                <a:solidFill>
                  <a:srgbClr val="000000"/>
                </a:solidFill>
              </a:rPr>
              <a:t>allocate </a:t>
            </a:r>
            <a:r>
              <a:rPr lang="en-US" sz="1400" dirty="0">
                <a:solidFill>
                  <a:srgbClr val="000000"/>
                </a:solidFill>
              </a:rPr>
              <a:t>the transaction</a:t>
            </a:r>
          </a:p>
        </p:txBody>
      </p:sp>
      <p:sp>
        <p:nvSpPr>
          <p:cNvPr id="35847" name="Title 12"/>
          <p:cNvSpPr>
            <a:spLocks noGrp="1"/>
          </p:cNvSpPr>
          <p:nvPr>
            <p:ph type="title"/>
          </p:nvPr>
        </p:nvSpPr>
        <p:spPr>
          <a:xfrm>
            <a:off x="457200" y="228600"/>
            <a:ext cx="8255000" cy="1108075"/>
          </a:xfrm>
        </p:spPr>
        <p:txBody>
          <a:bodyPr/>
          <a:lstStyle/>
          <a:p>
            <a:pPr eaLnBrk="1" hangingPunct="1"/>
            <a:r>
              <a:rPr lang="en-US" dirty="0" smtClean="0"/>
              <a:t>Reclassify screen</a:t>
            </a:r>
            <a:br>
              <a:rPr lang="en-US" dirty="0" smtClean="0"/>
            </a:br>
            <a:endParaRPr lang="en-US" sz="1600" dirty="0" smtClean="0">
              <a:latin typeface="+mn-lt"/>
            </a:endParaRPr>
          </a:p>
        </p:txBody>
      </p:sp>
      <p:sp>
        <p:nvSpPr>
          <p:cNvPr id="35848" name="Slide Number Placeholder 11"/>
          <p:cNvSpPr>
            <a:spLocks noGrp="1"/>
          </p:cNvSpPr>
          <p:nvPr>
            <p:ph type="sldNum" sz="quarter" idx="10"/>
          </p:nvPr>
        </p:nvSpPr>
        <p:spPr>
          <a:noFill/>
        </p:spPr>
        <p:txBody>
          <a:bodyPr/>
          <a:lstStyle/>
          <a:p>
            <a:fld id="{82D11B8F-A488-4293-AA27-5E5F2557AA02}" type="slidenum">
              <a:rPr lang="en-US" smtClean="0">
                <a:solidFill>
                  <a:srgbClr val="000000"/>
                </a:solidFill>
                <a:ea typeface="ＭＳ Ｐゴシック"/>
                <a:cs typeface="ＭＳ Ｐゴシック"/>
              </a:rPr>
              <a:pPr/>
              <a:t>23</a:t>
            </a:fld>
            <a:endParaRPr lang="en-US" smtClean="0">
              <a:solidFill>
                <a:srgbClr val="000000"/>
              </a:solidFill>
              <a:ea typeface="ＭＳ Ｐゴシック"/>
              <a:cs typeface="ＭＳ Ｐゴシック"/>
            </a:endParaRPr>
          </a:p>
        </p:txBody>
      </p:sp>
      <p:pic>
        <p:nvPicPr>
          <p:cNvPr id="35849" name="Picture 13"/>
          <p:cNvPicPr>
            <a:picLocks noChangeAspect="1" noChangeArrowheads="1"/>
          </p:cNvPicPr>
          <p:nvPr/>
        </p:nvPicPr>
        <p:blipFill>
          <a:blip r:embed="rId3" cstate="print"/>
          <a:srcRect/>
          <a:stretch>
            <a:fillRect/>
          </a:stretch>
        </p:blipFill>
        <p:spPr bwMode="auto">
          <a:xfrm>
            <a:off x="476248" y="4052589"/>
            <a:ext cx="1057275" cy="352425"/>
          </a:xfrm>
          <a:prstGeom prst="rect">
            <a:avLst/>
          </a:prstGeom>
          <a:noFill/>
          <a:ln w="9525">
            <a:noFill/>
            <a:miter lim="800000"/>
            <a:headEnd/>
            <a:tailEnd/>
          </a:ln>
        </p:spPr>
      </p:pic>
      <p:sp>
        <p:nvSpPr>
          <p:cNvPr id="35853" name="Text Box 2"/>
          <p:cNvSpPr txBox="1">
            <a:spLocks noChangeArrowheads="1"/>
          </p:cNvSpPr>
          <p:nvPr/>
        </p:nvSpPr>
        <p:spPr bwMode="auto">
          <a:xfrm>
            <a:off x="-28575" y="4800600"/>
            <a:ext cx="8763000" cy="338554"/>
          </a:xfrm>
          <a:prstGeom prst="rect">
            <a:avLst/>
          </a:prstGeom>
          <a:noFill/>
          <a:ln w="9525">
            <a:noFill/>
            <a:miter lim="800000"/>
            <a:headEnd/>
            <a:tailEnd/>
          </a:ln>
        </p:spPr>
        <p:txBody>
          <a:bodyPr wrap="square">
            <a:spAutoFit/>
          </a:bodyPr>
          <a:lstStyle/>
          <a:p>
            <a:pPr lvl="1" eaLnBrk="0" hangingPunct="0">
              <a:spcBef>
                <a:spcPct val="50000"/>
              </a:spcBef>
              <a:buFont typeface="Wingdings" pitchFamily="2" charset="2"/>
              <a:buChar char="§"/>
            </a:pPr>
            <a:r>
              <a:rPr lang="en-US" dirty="0">
                <a:solidFill>
                  <a:srgbClr val="000000"/>
                </a:solidFill>
              </a:rPr>
              <a:t> </a:t>
            </a:r>
            <a:r>
              <a:rPr lang="en-US" dirty="0" smtClean="0">
                <a:solidFill>
                  <a:srgbClr val="000000"/>
                </a:solidFill>
              </a:rPr>
              <a:t> Avoid special </a:t>
            </a:r>
            <a:r>
              <a:rPr lang="en-US" dirty="0">
                <a:solidFill>
                  <a:srgbClr val="000000"/>
                </a:solidFill>
              </a:rPr>
              <a:t>characters -</a:t>
            </a:r>
            <a:r>
              <a:rPr lang="en-US" b="1" dirty="0">
                <a:solidFill>
                  <a:srgbClr val="000000"/>
                </a:solidFill>
              </a:rPr>
              <a:t> </a:t>
            </a:r>
            <a:r>
              <a:rPr lang="en-US" dirty="0">
                <a:solidFill>
                  <a:srgbClr val="000000"/>
                </a:solidFill>
              </a:rPr>
              <a:t>&lt;  &gt; % ; ( ) &amp; + \ # ? { } I ^ ~ [  ]  “  </a:t>
            </a:r>
            <a:r>
              <a:rPr lang="en-US" dirty="0" smtClean="0">
                <a:solidFill>
                  <a:srgbClr val="000000"/>
                </a:solidFill>
              </a:rPr>
              <a:t>‘</a:t>
            </a:r>
          </a:p>
        </p:txBody>
      </p:sp>
      <p:pic>
        <p:nvPicPr>
          <p:cNvPr id="35854" name="Picture 15"/>
          <p:cNvPicPr>
            <a:picLocks noChangeAspect="1" noChangeArrowheads="1"/>
          </p:cNvPicPr>
          <p:nvPr/>
        </p:nvPicPr>
        <p:blipFill>
          <a:blip r:embed="rId4" cstate="print"/>
          <a:srcRect/>
          <a:stretch>
            <a:fillRect/>
          </a:stretch>
        </p:blipFill>
        <p:spPr bwMode="auto">
          <a:xfrm>
            <a:off x="542925" y="6096000"/>
            <a:ext cx="5400675" cy="590550"/>
          </a:xfrm>
          <a:prstGeom prst="rect">
            <a:avLst/>
          </a:prstGeom>
          <a:noFill/>
          <a:ln w="9525">
            <a:noFill/>
            <a:miter lim="800000"/>
            <a:headEnd/>
            <a:tailEnd/>
          </a:ln>
        </p:spPr>
      </p:pic>
      <p:sp>
        <p:nvSpPr>
          <p:cNvPr id="2" name="TextBox 1"/>
          <p:cNvSpPr txBox="1"/>
          <p:nvPr/>
        </p:nvSpPr>
        <p:spPr>
          <a:xfrm>
            <a:off x="457200" y="5312626"/>
            <a:ext cx="8229600" cy="830997"/>
          </a:xfrm>
          <a:prstGeom prst="rect">
            <a:avLst/>
          </a:prstGeom>
          <a:noFill/>
        </p:spPr>
        <p:txBody>
          <a:bodyPr wrap="square" rtlCol="0">
            <a:spAutoFit/>
          </a:bodyPr>
          <a:lstStyle/>
          <a:p>
            <a:pPr marL="0" lvl="1"/>
            <a:r>
              <a:rPr lang="en-US" dirty="0">
                <a:solidFill>
                  <a:srgbClr val="000000"/>
                </a:solidFill>
              </a:rPr>
              <a:t>Please note the system will timeout after 15 minutes of inactivity. You will receive a warning message shortly before the session is set to expire.</a:t>
            </a:r>
          </a:p>
          <a:p>
            <a:endParaRPr lang="en-US" dirty="0"/>
          </a:p>
        </p:txBody>
      </p:sp>
      <p:cxnSp>
        <p:nvCxnSpPr>
          <p:cNvPr id="35850" name="Straight Arrow Connector 20"/>
          <p:cNvCxnSpPr>
            <a:cxnSpLocks noChangeShapeType="1"/>
          </p:cNvCxnSpPr>
          <p:nvPr/>
        </p:nvCxnSpPr>
        <p:spPr bwMode="auto">
          <a:xfrm flipH="1" flipV="1">
            <a:off x="1642267" y="3388220"/>
            <a:ext cx="877887" cy="710604"/>
          </a:xfrm>
          <a:prstGeom prst="straightConnector1">
            <a:avLst/>
          </a:prstGeom>
          <a:noFill/>
          <a:ln w="19050" algn="ctr">
            <a:solidFill>
              <a:schemeClr val="tx1"/>
            </a:solidFill>
            <a:round/>
            <a:headEnd/>
            <a:tailEnd type="arrow" w="med" len="med"/>
          </a:ln>
        </p:spPr>
      </p:cxnSp>
      <p:cxnSp>
        <p:nvCxnSpPr>
          <p:cNvPr id="35851" name="Straight Arrow Connector 24"/>
          <p:cNvCxnSpPr>
            <a:cxnSpLocks noChangeShapeType="1"/>
          </p:cNvCxnSpPr>
          <p:nvPr/>
        </p:nvCxnSpPr>
        <p:spPr bwMode="auto">
          <a:xfrm flipH="1">
            <a:off x="5434804" y="2590800"/>
            <a:ext cx="2000250" cy="0"/>
          </a:xfrm>
          <a:prstGeom prst="straightConnector1">
            <a:avLst/>
          </a:prstGeom>
          <a:noFill/>
          <a:ln w="19050" algn="ctr">
            <a:solidFill>
              <a:schemeClr val="tx1"/>
            </a:solidFill>
            <a:round/>
            <a:headEnd/>
            <a:tailEnd type="arrow" w="med" len="med"/>
          </a:ln>
        </p:spPr>
      </p:cxnSp>
      <p:cxnSp>
        <p:nvCxnSpPr>
          <p:cNvPr id="35852" name="Straight Arrow Connector 26"/>
          <p:cNvCxnSpPr>
            <a:cxnSpLocks noChangeShapeType="1"/>
          </p:cNvCxnSpPr>
          <p:nvPr/>
        </p:nvCxnSpPr>
        <p:spPr bwMode="auto">
          <a:xfrm flipH="1">
            <a:off x="2557463" y="1371600"/>
            <a:ext cx="1100137" cy="876300"/>
          </a:xfrm>
          <a:prstGeom prst="straightConnector1">
            <a:avLst/>
          </a:prstGeom>
          <a:noFill/>
          <a:ln w="19050" algn="ctr">
            <a:solidFill>
              <a:schemeClr val="tx1"/>
            </a:solidFill>
            <a:round/>
            <a:headEnd/>
            <a:tailEnd type="arrow" w="med" len="med"/>
          </a:ln>
        </p:spPr>
      </p:cxnSp>
      <p:sp>
        <p:nvSpPr>
          <p:cNvPr id="3" name="Rectangle 2"/>
          <p:cNvSpPr/>
          <p:nvPr/>
        </p:nvSpPr>
        <p:spPr bwMode="auto">
          <a:xfrm>
            <a:off x="5257800" y="1600200"/>
            <a:ext cx="5334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ea typeface="MS PGothic" pitchFamily="34" charset="-128"/>
            </a:endParaRPr>
          </a:p>
        </p:txBody>
      </p:sp>
    </p:spTree>
    <p:extLst>
      <p:ext uri="{BB962C8B-B14F-4D97-AF65-F5344CB8AC3E}">
        <p14:creationId xmlns:p14="http://schemas.microsoft.com/office/powerpoint/2010/main" val="1114863890"/>
      </p:ext>
    </p:extLst>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Line 35"/>
          <p:cNvSpPr>
            <a:spLocks noChangeShapeType="1"/>
          </p:cNvSpPr>
          <p:nvPr/>
        </p:nvSpPr>
        <p:spPr bwMode="auto">
          <a:xfrm flipH="1">
            <a:off x="1066800" y="1524000"/>
            <a:ext cx="6553200" cy="1752600"/>
          </a:xfrm>
          <a:prstGeom prst="line">
            <a:avLst/>
          </a:prstGeom>
          <a:noFill/>
          <a:ln w="9525">
            <a:noFill/>
            <a:round/>
            <a:headEnd/>
            <a:tailEnd type="triangle" w="med" len="med"/>
          </a:ln>
        </p:spPr>
        <p:txBody>
          <a:bodyPr>
            <a:spAutoFit/>
          </a:bodyPr>
          <a:lstStyle/>
          <a:p>
            <a:endParaRPr lang="en-US"/>
          </a:p>
        </p:txBody>
      </p:sp>
      <p:sp>
        <p:nvSpPr>
          <p:cNvPr id="36867" name="Title 6"/>
          <p:cNvSpPr>
            <a:spLocks noGrp="1"/>
          </p:cNvSpPr>
          <p:nvPr>
            <p:ph type="title"/>
          </p:nvPr>
        </p:nvSpPr>
        <p:spPr/>
        <p:txBody>
          <a:bodyPr/>
          <a:lstStyle/>
          <a:p>
            <a:pPr eaLnBrk="1" hangingPunct="1"/>
            <a:r>
              <a:rPr lang="en-US" smtClean="0"/>
              <a:t>Reclassify screen</a:t>
            </a:r>
          </a:p>
        </p:txBody>
      </p:sp>
      <p:sp>
        <p:nvSpPr>
          <p:cNvPr id="36868" name="Slide Number Placeholder 5"/>
          <p:cNvSpPr>
            <a:spLocks noGrp="1"/>
          </p:cNvSpPr>
          <p:nvPr>
            <p:ph type="sldNum" sz="quarter" idx="10"/>
          </p:nvPr>
        </p:nvSpPr>
        <p:spPr>
          <a:noFill/>
        </p:spPr>
        <p:txBody>
          <a:bodyPr/>
          <a:lstStyle/>
          <a:p>
            <a:fld id="{5653516C-026B-4E8C-BCE4-518460691AA4}" type="slidenum">
              <a:rPr lang="en-US" smtClean="0">
                <a:ea typeface="ＭＳ Ｐゴシック"/>
                <a:cs typeface="ＭＳ Ｐゴシック"/>
              </a:rPr>
              <a:pPr/>
              <a:t>24</a:t>
            </a:fld>
            <a:endParaRPr lang="en-US" smtClean="0">
              <a:ea typeface="ＭＳ Ｐゴシック"/>
              <a:cs typeface="ＭＳ Ｐゴシック"/>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81125"/>
            <a:ext cx="2686050"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409700"/>
            <a:ext cx="2686050"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380086"/>
      </p:ext>
    </p:extLst>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0278"/>
            <a:ext cx="8763000"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986" name="Title 8"/>
          <p:cNvSpPr>
            <a:spLocks noGrp="1"/>
          </p:cNvSpPr>
          <p:nvPr>
            <p:ph type="title"/>
          </p:nvPr>
        </p:nvSpPr>
        <p:spPr/>
        <p:txBody>
          <a:bodyPr/>
          <a:lstStyle/>
          <a:p>
            <a:pPr lvl="1" eaLnBrk="1" hangingPunct="1"/>
            <a:r>
              <a:rPr lang="en-US" sz="3000" kern="1200" dirty="0">
                <a:latin typeface="Georgia"/>
                <a:ea typeface="+mj-ea"/>
                <a:cs typeface="+mj-cs"/>
              </a:rPr>
              <a:t>Add Descriptions</a:t>
            </a:r>
            <a:r>
              <a:rPr lang="en-US" sz="2000" kern="1200" dirty="0">
                <a:latin typeface="Verdana"/>
                <a:ea typeface="+mj-ea"/>
                <a:cs typeface="+mj-cs"/>
              </a:rPr>
              <a:t/>
            </a:r>
            <a:br>
              <a:rPr lang="en-US" sz="2000" kern="1200" dirty="0">
                <a:latin typeface="Verdana"/>
                <a:ea typeface="+mj-ea"/>
                <a:cs typeface="+mj-cs"/>
              </a:rPr>
            </a:br>
            <a:r>
              <a:rPr lang="en-US" sz="2000" kern="1200" dirty="0">
                <a:solidFill>
                  <a:srgbClr val="000000"/>
                </a:solidFill>
                <a:ea typeface="+mj-ea"/>
                <a:cs typeface="+mj-cs"/>
              </a:rPr>
              <a:t>To multiple charges (selected on the main statement screen)</a:t>
            </a:r>
            <a:endParaRPr lang="en-US" sz="1600" dirty="0" smtClean="0"/>
          </a:p>
        </p:txBody>
      </p:sp>
      <p:sp>
        <p:nvSpPr>
          <p:cNvPr id="41988" name="Rectangle 5"/>
          <p:cNvSpPr>
            <a:spLocks noChangeArrowheads="1"/>
          </p:cNvSpPr>
          <p:nvPr/>
        </p:nvSpPr>
        <p:spPr bwMode="auto">
          <a:xfrm>
            <a:off x="31898" y="4715026"/>
            <a:ext cx="8953500" cy="1815882"/>
          </a:xfrm>
          <a:prstGeom prst="rect">
            <a:avLst/>
          </a:prstGeom>
          <a:noFill/>
          <a:ln w="9525">
            <a:noFill/>
            <a:miter lim="800000"/>
            <a:headEnd/>
            <a:tailEnd/>
          </a:ln>
        </p:spPr>
        <p:txBody>
          <a:bodyPr wrap="square">
            <a:spAutoFit/>
          </a:bodyPr>
          <a:lstStyle/>
          <a:p>
            <a:pPr marL="742950" lvl="1" indent="-285750">
              <a:spcBef>
                <a:spcPct val="50000"/>
              </a:spcBef>
              <a:buSzPct val="100000"/>
              <a:buFont typeface="Wingdings" panose="05000000000000000000" pitchFamily="2" charset="2"/>
              <a:buChar char="§"/>
            </a:pPr>
            <a:r>
              <a:rPr lang="en-US" dirty="0" smtClean="0">
                <a:solidFill>
                  <a:srgbClr val="000000"/>
                </a:solidFill>
              </a:rPr>
              <a:t>Add </a:t>
            </a:r>
            <a:r>
              <a:rPr lang="en-US" dirty="0">
                <a:solidFill>
                  <a:srgbClr val="000000"/>
                </a:solidFill>
              </a:rPr>
              <a:t>a transaction description </a:t>
            </a:r>
            <a:r>
              <a:rPr lang="en-US" dirty="0" smtClean="0">
                <a:solidFill>
                  <a:srgbClr val="000000"/>
                </a:solidFill>
              </a:rPr>
              <a:t>(can be up to 200 characters)</a:t>
            </a:r>
            <a:endParaRPr lang="en-US" dirty="0">
              <a:solidFill>
                <a:srgbClr val="000000"/>
              </a:solidFill>
            </a:endParaRPr>
          </a:p>
          <a:p>
            <a:pPr marL="742950" lvl="1" indent="-285750">
              <a:spcBef>
                <a:spcPct val="50000"/>
              </a:spcBef>
              <a:buFont typeface="Wingdings" panose="05000000000000000000" pitchFamily="2" charset="2"/>
              <a:buChar char="§"/>
            </a:pPr>
            <a:r>
              <a:rPr lang="en-US" dirty="0" smtClean="0">
                <a:solidFill>
                  <a:srgbClr val="000000"/>
                </a:solidFill>
              </a:rPr>
              <a:t>Click the Apply to All link to apply the same description to all selected charges</a:t>
            </a:r>
            <a:endParaRPr lang="en-US" dirty="0">
              <a:solidFill>
                <a:srgbClr val="000000"/>
              </a:solidFill>
            </a:endParaRPr>
          </a:p>
          <a:p>
            <a:pPr marL="742950" lvl="1" indent="-285750">
              <a:spcBef>
                <a:spcPct val="50000"/>
              </a:spcBef>
              <a:buFont typeface="Wingdings" panose="05000000000000000000" pitchFamily="2" charset="2"/>
              <a:buChar char="§"/>
            </a:pPr>
            <a:r>
              <a:rPr lang="en-US" dirty="0" smtClean="0">
                <a:solidFill>
                  <a:srgbClr val="000000"/>
                </a:solidFill>
              </a:rPr>
              <a:t>Provide </a:t>
            </a:r>
            <a:r>
              <a:rPr lang="en-US" dirty="0">
                <a:solidFill>
                  <a:srgbClr val="000000"/>
                </a:solidFill>
              </a:rPr>
              <a:t>name of guests </a:t>
            </a:r>
            <a:r>
              <a:rPr lang="en-US" dirty="0" smtClean="0">
                <a:solidFill>
                  <a:srgbClr val="000000"/>
                </a:solidFill>
              </a:rPr>
              <a:t>entertained (if applicable)</a:t>
            </a:r>
            <a:endParaRPr lang="en-US" dirty="0">
              <a:solidFill>
                <a:srgbClr val="000000"/>
              </a:solidFill>
            </a:endParaRPr>
          </a:p>
          <a:p>
            <a:pPr marL="742950" lvl="1" indent="-285750">
              <a:spcBef>
                <a:spcPct val="50000"/>
              </a:spcBef>
              <a:buFont typeface="Wingdings" panose="05000000000000000000" pitchFamily="2" charset="2"/>
              <a:buChar char="§"/>
            </a:pPr>
            <a:r>
              <a:rPr lang="en-US" dirty="0" smtClean="0">
                <a:solidFill>
                  <a:srgbClr val="000000"/>
                </a:solidFill>
              </a:rPr>
              <a:t>Adhere </a:t>
            </a:r>
            <a:r>
              <a:rPr lang="en-US" dirty="0">
                <a:solidFill>
                  <a:srgbClr val="000000"/>
                </a:solidFill>
              </a:rPr>
              <a:t>to company policy</a:t>
            </a:r>
          </a:p>
          <a:p>
            <a:pPr marL="742950" lvl="1" indent="-285750">
              <a:spcBef>
                <a:spcPct val="50000"/>
              </a:spcBef>
              <a:buFont typeface="Wingdings" panose="05000000000000000000" pitchFamily="2" charset="2"/>
              <a:buChar char="§"/>
            </a:pPr>
            <a:r>
              <a:rPr lang="en-US" dirty="0" smtClean="0">
                <a:solidFill>
                  <a:srgbClr val="000000"/>
                </a:solidFill>
              </a:rPr>
              <a:t>Avoid </a:t>
            </a:r>
            <a:r>
              <a:rPr lang="en-US" dirty="0">
                <a:solidFill>
                  <a:srgbClr val="000000"/>
                </a:solidFill>
              </a:rPr>
              <a:t>special characters -</a:t>
            </a:r>
            <a:r>
              <a:rPr lang="en-US" b="1" dirty="0">
                <a:solidFill>
                  <a:srgbClr val="000000"/>
                </a:solidFill>
              </a:rPr>
              <a:t> </a:t>
            </a:r>
            <a:r>
              <a:rPr lang="en-US" dirty="0">
                <a:solidFill>
                  <a:srgbClr val="000000"/>
                </a:solidFill>
              </a:rPr>
              <a:t>&lt;  &gt; % ; ( ) &amp; + \ # ? { } I ^ ~ [  ]  “  ‘</a:t>
            </a: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456" y="4286248"/>
            <a:ext cx="691817" cy="381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custDataLst>
              <p:tags r:id="rId1"/>
            </p:custDataLst>
          </p:nvPr>
        </p:nvSpPr>
        <p:spPr>
          <a:xfrm>
            <a:off x="990057" y="2362200"/>
            <a:ext cx="838743" cy="303610"/>
          </a:xfrm>
          <a:prstGeom prst="rect">
            <a:avLst/>
          </a:prstGeom>
          <a:noFill/>
          <a:ln w="381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Slide Number Placeholder 3"/>
          <p:cNvSpPr>
            <a:spLocks noGrp="1"/>
          </p:cNvSpPr>
          <p:nvPr>
            <p:ph type="sldNum" sz="quarter" idx="10"/>
          </p:nvPr>
        </p:nvSpPr>
        <p:spPr>
          <a:xfrm>
            <a:off x="8328025" y="6629400"/>
            <a:ext cx="815975" cy="228600"/>
          </a:xfrm>
          <a:noFill/>
        </p:spPr>
        <p:txBody>
          <a:bodyPr/>
          <a:lstStyle/>
          <a:p>
            <a:fld id="{1E509471-B0B1-4E0A-A4FA-6D32F8774529}" type="slidenum">
              <a:rPr lang="en-US" smtClean="0">
                <a:ea typeface="ＭＳ Ｐゴシック"/>
                <a:cs typeface="ＭＳ Ｐゴシック"/>
              </a:rPr>
              <a:pPr/>
              <a:t>25</a:t>
            </a:fld>
            <a:endParaRPr lang="en-US" dirty="0" smtClean="0">
              <a:ea typeface="ＭＳ Ｐゴシック"/>
              <a:cs typeface="ＭＳ Ｐゴシック"/>
            </a:endParaRPr>
          </a:p>
        </p:txBody>
      </p:sp>
      <p:sp>
        <p:nvSpPr>
          <p:cNvPr id="3" name="Rectangle 2"/>
          <p:cNvSpPr/>
          <p:nvPr/>
        </p:nvSpPr>
        <p:spPr bwMode="auto">
          <a:xfrm>
            <a:off x="1219200" y="2066925"/>
            <a:ext cx="10668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bg1"/>
              </a:solidFill>
              <a:effectLst/>
              <a:latin typeface="Verdana" pitchFamily="34" charset="0"/>
              <a:ea typeface="MS PGothic" pitchFamily="34" charset="-128"/>
            </a:endParaRPr>
          </a:p>
        </p:txBody>
      </p:sp>
      <p:sp>
        <p:nvSpPr>
          <p:cNvPr id="10" name="Rectangle 9"/>
          <p:cNvSpPr/>
          <p:nvPr/>
        </p:nvSpPr>
        <p:spPr bwMode="auto">
          <a:xfrm>
            <a:off x="1219200" y="3467100"/>
            <a:ext cx="21336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bg1"/>
              </a:solidFill>
              <a:effectLst/>
              <a:latin typeface="Verdana" pitchFamily="34" charset="0"/>
              <a:ea typeface="MS PGothic" pitchFamily="34" charset="-128"/>
            </a:endParaRPr>
          </a:p>
        </p:txBody>
      </p:sp>
    </p:spTree>
    <p:extLst>
      <p:ext uri="{BB962C8B-B14F-4D97-AF65-F5344CB8AC3E}">
        <p14:creationId xmlns:p14="http://schemas.microsoft.com/office/powerpoint/2010/main" val="350738957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624013"/>
            <a:ext cx="6477000" cy="484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0" name="Picture 12"/>
          <p:cNvPicPr>
            <a:picLocks noChangeAspect="1" noChangeArrowheads="1"/>
          </p:cNvPicPr>
          <p:nvPr/>
        </p:nvPicPr>
        <p:blipFill>
          <a:blip r:embed="rId5" cstate="print"/>
          <a:srcRect/>
          <a:stretch>
            <a:fillRect/>
          </a:stretch>
        </p:blipFill>
        <p:spPr bwMode="auto">
          <a:xfrm>
            <a:off x="457200" y="1123951"/>
            <a:ext cx="2971800" cy="285750"/>
          </a:xfrm>
          <a:prstGeom prst="rect">
            <a:avLst/>
          </a:prstGeom>
          <a:noFill/>
          <a:ln w="9525">
            <a:noFill/>
            <a:miter lim="800000"/>
            <a:headEnd/>
            <a:tailEnd/>
          </a:ln>
        </p:spPr>
      </p:pic>
      <p:sp>
        <p:nvSpPr>
          <p:cNvPr id="43011" name="Rectangle 3"/>
          <p:cNvSpPr>
            <a:spLocks noChangeArrowheads="1"/>
          </p:cNvSpPr>
          <p:nvPr/>
        </p:nvSpPr>
        <p:spPr bwMode="auto">
          <a:xfrm>
            <a:off x="6705600" y="2057400"/>
            <a:ext cx="2133600" cy="3078163"/>
          </a:xfrm>
          <a:prstGeom prst="rect">
            <a:avLst/>
          </a:prstGeom>
          <a:noFill/>
          <a:ln w="9525">
            <a:noFill/>
            <a:miter lim="800000"/>
            <a:headEnd/>
            <a:tailEnd/>
          </a:ln>
        </p:spPr>
        <p:txBody>
          <a:bodyPr>
            <a:spAutoFit/>
          </a:bodyPr>
          <a:lstStyle/>
          <a:p>
            <a:pPr marL="0" lvl="1" eaLnBrk="0" hangingPunct="0">
              <a:buSzPct val="85000"/>
              <a:buFont typeface="Wingdings" pitchFamily="2" charset="2"/>
              <a:buChar char="§"/>
            </a:pPr>
            <a:r>
              <a:rPr lang="en-US" sz="1800" dirty="0">
                <a:solidFill>
                  <a:srgbClr val="000000"/>
                </a:solidFill>
              </a:rPr>
              <a:t> </a:t>
            </a:r>
            <a:r>
              <a:rPr lang="en-US" dirty="0">
                <a:solidFill>
                  <a:srgbClr val="000000"/>
                </a:solidFill>
              </a:rPr>
              <a:t>Divide and reallocate a transaction into multiple entries</a:t>
            </a:r>
          </a:p>
          <a:p>
            <a:pPr marL="0" lvl="1" eaLnBrk="0" hangingPunct="0">
              <a:buFont typeface="Wingdings" pitchFamily="2" charset="2"/>
              <a:buChar char="§"/>
            </a:pPr>
            <a:endParaRPr lang="en-US" dirty="0">
              <a:solidFill>
                <a:srgbClr val="000000"/>
              </a:solidFill>
            </a:endParaRPr>
          </a:p>
          <a:p>
            <a:pPr marL="0" lvl="1" eaLnBrk="0" hangingPunct="0">
              <a:buFont typeface="Wingdings" pitchFamily="2" charset="2"/>
              <a:buChar char="§"/>
            </a:pPr>
            <a:r>
              <a:rPr lang="en-US" dirty="0">
                <a:solidFill>
                  <a:srgbClr val="000000"/>
                </a:solidFill>
              </a:rPr>
              <a:t> Split by amount or by percentage</a:t>
            </a:r>
          </a:p>
          <a:p>
            <a:pPr marL="0" lvl="1" eaLnBrk="0" hangingPunct="0">
              <a:buFont typeface="Wingdings" pitchFamily="2" charset="2"/>
              <a:buChar char="§"/>
            </a:pPr>
            <a:endParaRPr lang="en-US" dirty="0">
              <a:solidFill>
                <a:srgbClr val="000000"/>
              </a:solidFill>
            </a:endParaRPr>
          </a:p>
          <a:p>
            <a:pPr marL="0" lvl="1" eaLnBrk="0" hangingPunct="0">
              <a:buFont typeface="Wingdings" pitchFamily="2" charset="2"/>
              <a:buChar char="§"/>
            </a:pPr>
            <a:r>
              <a:rPr lang="en-US" dirty="0">
                <a:solidFill>
                  <a:srgbClr val="000000"/>
                </a:solidFill>
              </a:rPr>
              <a:t> Select add to create a new row and begin the split process</a:t>
            </a:r>
          </a:p>
        </p:txBody>
      </p:sp>
      <p:sp>
        <p:nvSpPr>
          <p:cNvPr id="43012" name="Title 11"/>
          <p:cNvSpPr>
            <a:spLocks noGrp="1"/>
          </p:cNvSpPr>
          <p:nvPr>
            <p:ph type="title"/>
          </p:nvPr>
        </p:nvSpPr>
        <p:spPr>
          <a:xfrm>
            <a:off x="381000" y="152400"/>
            <a:ext cx="8255000" cy="876300"/>
          </a:xfrm>
        </p:spPr>
        <p:txBody>
          <a:bodyPr/>
          <a:lstStyle/>
          <a:p>
            <a:pPr eaLnBrk="1" hangingPunct="1"/>
            <a:r>
              <a:rPr lang="en-US" dirty="0" smtClean="0"/>
              <a:t>Split and Reclassify</a:t>
            </a:r>
            <a:br>
              <a:rPr lang="en-US" dirty="0" smtClean="0"/>
            </a:br>
            <a:r>
              <a:rPr lang="en-US" sz="2000" dirty="0">
                <a:solidFill>
                  <a:schemeClr val="tx1"/>
                </a:solidFill>
              </a:rPr>
              <a:t>Itemize a charge out to multiple GL Codes (by amount or %)</a:t>
            </a:r>
            <a:endParaRPr lang="en-US" sz="2000" dirty="0" smtClean="0">
              <a:solidFill>
                <a:schemeClr val="tx1"/>
              </a:solidFill>
            </a:endParaRPr>
          </a:p>
        </p:txBody>
      </p:sp>
      <p:sp>
        <p:nvSpPr>
          <p:cNvPr id="43013" name="Slide Number Placeholder 10"/>
          <p:cNvSpPr>
            <a:spLocks noGrp="1"/>
          </p:cNvSpPr>
          <p:nvPr>
            <p:ph type="sldNum" sz="quarter" idx="10"/>
          </p:nvPr>
        </p:nvSpPr>
        <p:spPr>
          <a:noFill/>
        </p:spPr>
        <p:txBody>
          <a:bodyPr/>
          <a:lstStyle/>
          <a:p>
            <a:fld id="{72C1A4C6-67FB-40A8-87CC-BBE74789478B}" type="slidenum">
              <a:rPr lang="en-US" smtClean="0">
                <a:solidFill>
                  <a:srgbClr val="000000"/>
                </a:solidFill>
                <a:ea typeface="ＭＳ Ｐゴシック"/>
                <a:cs typeface="ＭＳ Ｐゴシック"/>
              </a:rPr>
              <a:pPr/>
              <a:t>26</a:t>
            </a:fld>
            <a:endParaRPr lang="en-US" smtClean="0">
              <a:solidFill>
                <a:srgbClr val="000000"/>
              </a:solidFill>
              <a:ea typeface="ＭＳ Ｐゴシック"/>
              <a:cs typeface="ＭＳ Ｐゴシック"/>
            </a:endParaRPr>
          </a:p>
        </p:txBody>
      </p:sp>
      <p:pic>
        <p:nvPicPr>
          <p:cNvPr id="43015" name="Picture 14"/>
          <p:cNvPicPr>
            <a:picLocks noChangeAspect="1" noChangeArrowheads="1"/>
          </p:cNvPicPr>
          <p:nvPr/>
        </p:nvPicPr>
        <p:blipFill>
          <a:blip r:embed="rId6" cstate="print"/>
          <a:srcRect/>
          <a:stretch>
            <a:fillRect/>
          </a:stretch>
        </p:blipFill>
        <p:spPr bwMode="auto">
          <a:xfrm>
            <a:off x="533400" y="6467475"/>
            <a:ext cx="1200150" cy="390525"/>
          </a:xfrm>
          <a:prstGeom prst="rect">
            <a:avLst/>
          </a:prstGeom>
          <a:noFill/>
          <a:ln w="9525">
            <a:noFill/>
            <a:miter lim="800000"/>
            <a:headEnd/>
            <a:tailEnd/>
          </a:ln>
        </p:spPr>
      </p:pic>
      <p:pic>
        <p:nvPicPr>
          <p:cNvPr id="43016" name="Picture 13"/>
          <p:cNvPicPr>
            <a:picLocks noChangeAspect="1" noChangeArrowheads="1"/>
          </p:cNvPicPr>
          <p:nvPr/>
        </p:nvPicPr>
        <p:blipFill>
          <a:blip r:embed="rId7" cstate="print"/>
          <a:srcRect/>
          <a:stretch>
            <a:fillRect/>
          </a:stretch>
        </p:blipFill>
        <p:spPr bwMode="auto">
          <a:xfrm>
            <a:off x="5419725" y="1085851"/>
            <a:ext cx="990600" cy="266700"/>
          </a:xfrm>
          <a:prstGeom prst="rect">
            <a:avLst/>
          </a:prstGeom>
          <a:noFill/>
          <a:ln w="9525">
            <a:noFill/>
            <a:miter lim="800000"/>
            <a:headEnd/>
            <a:tailEnd/>
          </a:ln>
        </p:spPr>
      </p:pic>
      <p:sp>
        <p:nvSpPr>
          <p:cNvPr id="13" name="Rectangle 12"/>
          <p:cNvSpPr/>
          <p:nvPr>
            <p:custDataLst>
              <p:tags r:id="rId1"/>
            </p:custDataLst>
          </p:nvPr>
        </p:nvSpPr>
        <p:spPr>
          <a:xfrm>
            <a:off x="5419725" y="1059715"/>
            <a:ext cx="1133476" cy="349985"/>
          </a:xfrm>
          <a:prstGeom prst="rect">
            <a:avLst/>
          </a:prstGeom>
          <a:noFill/>
          <a:ln w="381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p:cNvSpPr/>
          <p:nvPr>
            <p:custDataLst>
              <p:tags r:id="rId2"/>
            </p:custDataLst>
          </p:nvPr>
        </p:nvSpPr>
        <p:spPr>
          <a:xfrm>
            <a:off x="1524000" y="1059716"/>
            <a:ext cx="1981200" cy="349986"/>
          </a:xfrm>
          <a:prstGeom prst="rect">
            <a:avLst/>
          </a:prstGeom>
          <a:noFill/>
          <a:ln w="381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234848731"/>
      </p:ext>
    </p:extLst>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3" name="Rectangle 9"/>
          <p:cNvSpPr>
            <a:spLocks noGrp="1" noChangeArrowheads="1"/>
          </p:cNvSpPr>
          <p:nvPr>
            <p:ph type="title"/>
            <p:custDataLst>
              <p:tags r:id="rId1"/>
            </p:custDataLst>
          </p:nvPr>
        </p:nvSpPr>
        <p:spPr>
          <a:xfrm>
            <a:off x="547730" y="319903"/>
            <a:ext cx="8229600" cy="1143000"/>
          </a:xfrm>
        </p:spPr>
        <p:txBody>
          <a:bodyPr/>
          <a:lstStyle/>
          <a:p>
            <a:pPr>
              <a:defRPr/>
            </a:pPr>
            <a:r>
              <a:rPr dirty="0" smtClean="0"/>
              <a:t>Dispute</a:t>
            </a:r>
            <a:r>
              <a:rPr sz="2000" dirty="0" smtClean="0">
                <a:latin typeface="+mn-lt"/>
              </a:rPr>
              <a:t/>
            </a:r>
            <a:br>
              <a:rPr sz="2000" dirty="0" smtClean="0">
                <a:latin typeface="+mn-lt"/>
              </a:rPr>
            </a:br>
            <a:endParaRPr sz="2000" dirty="0">
              <a:solidFill>
                <a:schemeClr val="tx1"/>
              </a:solidFill>
              <a:latin typeface="+mn-lt"/>
            </a:endParaRPr>
          </a:p>
        </p:txBody>
      </p:sp>
      <p:pic>
        <p:nvPicPr>
          <p:cNvPr id="6"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566958" y="4676836"/>
            <a:ext cx="5311936" cy="2095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Left Arrow 7"/>
          <p:cNvSpPr/>
          <p:nvPr>
            <p:custDataLst>
              <p:tags r:id="rId2"/>
            </p:custDataLst>
          </p:nvPr>
        </p:nvSpPr>
        <p:spPr>
          <a:xfrm rot="10800000">
            <a:off x="594343" y="3052107"/>
            <a:ext cx="810556" cy="558881"/>
          </a:xfrm>
          <a:prstGeom prst="leftArrow">
            <a:avLst>
              <a:gd name="adj1" fmla="val 50000"/>
              <a:gd name="adj2" fmla="val 65624"/>
            </a:avLst>
          </a:prstGeom>
          <a:solidFill>
            <a:srgbClr val="006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10" name="Picture 3"/>
          <p:cNvPicPr>
            <a:picLocks noGrp="1" noChangeAspect="1" noChangeArrowheads="1"/>
          </p:cNvPicPr>
          <p:nvPr>
            <p:ph idx="1"/>
          </p:nvPr>
        </p:nvPicPr>
        <p:blipFill>
          <a:blip r:embed="rId8">
            <a:extLst>
              <a:ext uri="{BEBA8EAE-BF5A-486C-A8C5-ECC9F3942E4B}">
                <a14:imgProps xmlns:a14="http://schemas.microsoft.com/office/drawing/2010/main">
                  <a14:imgLayer r:embed="rId9">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570886" y="849582"/>
            <a:ext cx="5308007" cy="3822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8"/>
          <p:cNvSpPr/>
          <p:nvPr>
            <p:custDataLst>
              <p:tags r:id="rId3"/>
            </p:custDataLst>
          </p:nvPr>
        </p:nvSpPr>
        <p:spPr>
          <a:xfrm>
            <a:off x="1202499" y="2885210"/>
            <a:ext cx="4676395" cy="2328530"/>
          </a:xfrm>
          <a:prstGeom prst="roundRect">
            <a:avLst/>
          </a:prstGeom>
          <a:solidFill>
            <a:srgbClr val="ED88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1" name="Text Box 2"/>
          <p:cNvSpPr txBox="1">
            <a:spLocks noChangeArrowheads="1"/>
          </p:cNvSpPr>
          <p:nvPr/>
        </p:nvSpPr>
        <p:spPr bwMode="auto">
          <a:xfrm>
            <a:off x="5905564" y="990600"/>
            <a:ext cx="3112706" cy="5047536"/>
          </a:xfrm>
          <a:prstGeom prst="rect">
            <a:avLst/>
          </a:prstGeom>
          <a:noFill/>
          <a:ln w="9525">
            <a:noFill/>
            <a:miter lim="800000"/>
            <a:headEnd/>
            <a:tailEnd/>
          </a:ln>
        </p:spPr>
        <p:txBody>
          <a:bodyPr wrap="square">
            <a:spAutoFit/>
          </a:bodyPr>
          <a:lstStyle/>
          <a:p>
            <a:pPr eaLnBrk="0" fontAlgn="auto" hangingPunct="0">
              <a:lnSpc>
                <a:spcPct val="50000"/>
              </a:lnSpc>
              <a:spcBef>
                <a:spcPts val="0"/>
              </a:spcBef>
              <a:spcAft>
                <a:spcPts val="0"/>
              </a:spcAft>
              <a:buClr>
                <a:srgbClr val="FF9900"/>
              </a:buClr>
              <a:buFont typeface="Wingdings" pitchFamily="2" charset="2"/>
              <a:buNone/>
              <a:defRPr/>
            </a:pPr>
            <a:endParaRPr lang="en-US" sz="2000" kern="0" dirty="0" smtClean="0">
              <a:solidFill>
                <a:srgbClr val="000000"/>
              </a:solidFill>
            </a:endParaRPr>
          </a:p>
          <a:p>
            <a:pPr eaLnBrk="0" fontAlgn="auto" hangingPunct="0">
              <a:spcBef>
                <a:spcPts val="0"/>
              </a:spcBef>
              <a:spcAft>
                <a:spcPts val="0"/>
              </a:spcAft>
              <a:buClr>
                <a:srgbClr val="000000"/>
              </a:buClr>
              <a:buFont typeface="Wingdings" pitchFamily="2" charset="2"/>
              <a:buChar char="§"/>
              <a:defRPr/>
            </a:pPr>
            <a:r>
              <a:rPr lang="en-US" sz="1400" kern="0" dirty="0" smtClean="0">
                <a:solidFill>
                  <a:srgbClr val="000000"/>
                </a:solidFill>
              </a:rPr>
              <a:t> Contact the vendor </a:t>
            </a:r>
            <a:r>
              <a:rPr lang="en-US" sz="1400" b="1" u="sng" kern="0" dirty="0" smtClean="0">
                <a:solidFill>
                  <a:srgbClr val="000000"/>
                </a:solidFill>
              </a:rPr>
              <a:t>FIRST</a:t>
            </a:r>
            <a:r>
              <a:rPr lang="en-US" sz="1400" b="1" kern="0" dirty="0" smtClean="0">
                <a:solidFill>
                  <a:srgbClr val="000000"/>
                </a:solidFill>
              </a:rPr>
              <a:t> </a:t>
            </a:r>
            <a:r>
              <a:rPr lang="en-US" sz="1400" kern="0" dirty="0" smtClean="0">
                <a:solidFill>
                  <a:srgbClr val="000000"/>
                </a:solidFill>
              </a:rPr>
              <a:t>to try and get a refund or correction</a:t>
            </a:r>
          </a:p>
          <a:p>
            <a:pPr eaLnBrk="0" fontAlgn="auto" hangingPunct="0">
              <a:spcBef>
                <a:spcPts val="0"/>
              </a:spcBef>
              <a:spcAft>
                <a:spcPts val="0"/>
              </a:spcAft>
              <a:buClr>
                <a:srgbClr val="000000"/>
              </a:buClr>
              <a:buFont typeface="Wingdings" pitchFamily="2" charset="2"/>
              <a:buChar char="§"/>
              <a:defRPr/>
            </a:pPr>
            <a:endParaRPr lang="en-US" sz="1400" kern="0" dirty="0" smtClean="0">
              <a:solidFill>
                <a:srgbClr val="000000"/>
              </a:solidFill>
            </a:endParaRPr>
          </a:p>
          <a:p>
            <a:pPr eaLnBrk="0" fontAlgn="auto" hangingPunct="0">
              <a:spcBef>
                <a:spcPts val="0"/>
              </a:spcBef>
              <a:spcAft>
                <a:spcPts val="0"/>
              </a:spcAft>
              <a:buClr>
                <a:srgbClr val="000000"/>
              </a:buClr>
              <a:buFont typeface="Wingdings" pitchFamily="2" charset="2"/>
              <a:buChar char="§"/>
              <a:defRPr/>
            </a:pPr>
            <a:r>
              <a:rPr lang="en-US" sz="1400" kern="0" dirty="0" smtClean="0">
                <a:solidFill>
                  <a:srgbClr val="000000"/>
                </a:solidFill>
              </a:rPr>
              <a:t> If unresolved after working directly with the vendor, complete the online (or paper) form</a:t>
            </a:r>
          </a:p>
          <a:p>
            <a:pPr eaLnBrk="0" fontAlgn="auto" hangingPunct="0">
              <a:spcBef>
                <a:spcPts val="0"/>
              </a:spcBef>
              <a:spcAft>
                <a:spcPts val="0"/>
              </a:spcAft>
              <a:buClr>
                <a:srgbClr val="000000"/>
              </a:buClr>
              <a:buFont typeface="Wingdings" pitchFamily="2" charset="2"/>
              <a:buChar char="§"/>
              <a:defRPr/>
            </a:pPr>
            <a:endParaRPr lang="en-US" sz="1400" kern="0" dirty="0" smtClean="0">
              <a:solidFill>
                <a:srgbClr val="000000"/>
              </a:solidFill>
            </a:endParaRPr>
          </a:p>
          <a:p>
            <a:pPr eaLnBrk="0" fontAlgn="auto" hangingPunct="0">
              <a:spcBef>
                <a:spcPts val="0"/>
              </a:spcBef>
              <a:spcAft>
                <a:spcPts val="0"/>
              </a:spcAft>
              <a:buClr>
                <a:srgbClr val="000000"/>
              </a:buClr>
              <a:buFont typeface="Wingdings" pitchFamily="2" charset="2"/>
              <a:buChar char="§"/>
              <a:defRPr/>
            </a:pPr>
            <a:r>
              <a:rPr lang="en-US" sz="1400" kern="0" dirty="0" smtClean="0">
                <a:solidFill>
                  <a:srgbClr val="000000"/>
                </a:solidFill>
              </a:rPr>
              <a:t> Notify program administrator of dispute </a:t>
            </a:r>
          </a:p>
          <a:p>
            <a:pPr eaLnBrk="0" fontAlgn="auto" hangingPunct="0">
              <a:spcBef>
                <a:spcPts val="0"/>
              </a:spcBef>
              <a:spcAft>
                <a:spcPts val="0"/>
              </a:spcAft>
              <a:buClr>
                <a:srgbClr val="FF9900"/>
              </a:buClr>
              <a:buFont typeface="Wingdings" pitchFamily="2" charset="2"/>
              <a:buChar char="§"/>
              <a:defRPr/>
            </a:pPr>
            <a:endParaRPr lang="en-US" sz="1400" kern="0" dirty="0" smtClean="0">
              <a:solidFill>
                <a:srgbClr val="000000"/>
              </a:solidFill>
            </a:endParaRPr>
          </a:p>
          <a:p>
            <a:pPr eaLnBrk="0" fontAlgn="auto" hangingPunct="0">
              <a:spcBef>
                <a:spcPts val="0"/>
              </a:spcBef>
              <a:spcAft>
                <a:spcPts val="0"/>
              </a:spcAft>
              <a:buClr>
                <a:srgbClr val="000000"/>
              </a:buClr>
              <a:buFont typeface="Wingdings" pitchFamily="2" charset="2"/>
              <a:buChar char="§"/>
              <a:defRPr/>
            </a:pPr>
            <a:r>
              <a:rPr lang="en-US" sz="1400" kern="0" dirty="0" smtClean="0">
                <a:solidFill>
                  <a:srgbClr val="000000"/>
                </a:solidFill>
              </a:rPr>
              <a:t> You have 60 days from the posting date to dispute a transaction</a:t>
            </a:r>
          </a:p>
          <a:p>
            <a:pPr eaLnBrk="0" fontAlgn="auto" hangingPunct="0">
              <a:spcBef>
                <a:spcPts val="0"/>
              </a:spcBef>
              <a:spcAft>
                <a:spcPts val="0"/>
              </a:spcAft>
              <a:buClr>
                <a:srgbClr val="000000"/>
              </a:buClr>
              <a:buFont typeface="Wingdings" pitchFamily="2" charset="2"/>
              <a:buChar char="§"/>
              <a:defRPr/>
            </a:pPr>
            <a:endParaRPr lang="en-US" sz="1400" kern="0" dirty="0" smtClean="0">
              <a:solidFill>
                <a:srgbClr val="000000"/>
              </a:solidFill>
            </a:endParaRPr>
          </a:p>
          <a:p>
            <a:pPr eaLnBrk="0" fontAlgn="auto" hangingPunct="0">
              <a:spcBef>
                <a:spcPts val="0"/>
              </a:spcBef>
              <a:spcAft>
                <a:spcPts val="0"/>
              </a:spcAft>
              <a:buClr>
                <a:srgbClr val="000000"/>
              </a:buClr>
              <a:buFont typeface="Wingdings" pitchFamily="2" charset="2"/>
              <a:buChar char="§"/>
              <a:defRPr/>
            </a:pPr>
            <a:r>
              <a:rPr lang="en-US" sz="1400" kern="0" dirty="0" smtClean="0">
                <a:solidFill>
                  <a:srgbClr val="000000"/>
                </a:solidFill>
              </a:rPr>
              <a:t>  Additional supporting information may be requested</a:t>
            </a:r>
          </a:p>
          <a:p>
            <a:pPr eaLnBrk="0" fontAlgn="auto" hangingPunct="0">
              <a:spcBef>
                <a:spcPts val="0"/>
              </a:spcBef>
              <a:spcAft>
                <a:spcPts val="0"/>
              </a:spcAft>
              <a:buClr>
                <a:srgbClr val="000000"/>
              </a:buClr>
              <a:buFont typeface="Wingdings" pitchFamily="2" charset="2"/>
              <a:buChar char="§"/>
              <a:defRPr/>
            </a:pPr>
            <a:endParaRPr lang="en-US" sz="1400" kern="0" dirty="0" smtClean="0">
              <a:solidFill>
                <a:srgbClr val="000000"/>
              </a:solidFill>
            </a:endParaRPr>
          </a:p>
          <a:p>
            <a:pPr eaLnBrk="0" fontAlgn="auto" hangingPunct="0">
              <a:spcBef>
                <a:spcPts val="0"/>
              </a:spcBef>
              <a:spcAft>
                <a:spcPts val="0"/>
              </a:spcAft>
              <a:buClr>
                <a:srgbClr val="000000"/>
              </a:buClr>
              <a:buFont typeface="Wingdings" pitchFamily="2" charset="2"/>
              <a:buChar char="§"/>
              <a:defRPr/>
            </a:pPr>
            <a:r>
              <a:rPr lang="en-US" sz="1400" kern="0" dirty="0" smtClean="0">
                <a:solidFill>
                  <a:srgbClr val="000000"/>
                </a:solidFill>
              </a:rPr>
              <a:t>  Call the service center if there are unrecognized transactions or suspected fraud</a:t>
            </a:r>
          </a:p>
        </p:txBody>
      </p:sp>
      <p:sp>
        <p:nvSpPr>
          <p:cNvPr id="13" name="Slide Number Placeholder 3"/>
          <p:cNvSpPr txBox="1">
            <a:spLocks/>
          </p:cNvSpPr>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sz="1600" kern="1200">
                <a:solidFill>
                  <a:srgbClr val="626366"/>
                </a:solidFill>
                <a:latin typeface="Verdana" pitchFamily="34" charset="0"/>
                <a:ea typeface="ＭＳ Ｐゴシック"/>
                <a:cs typeface="ＭＳ Ｐゴシック"/>
              </a:defRPr>
            </a:lvl2pPr>
            <a:lvl3pPr marL="914400" algn="l" rtl="0" fontAlgn="base">
              <a:spcBef>
                <a:spcPct val="0"/>
              </a:spcBef>
              <a:spcAft>
                <a:spcPct val="0"/>
              </a:spcAft>
              <a:defRPr sz="1600" kern="1200">
                <a:solidFill>
                  <a:srgbClr val="626366"/>
                </a:solidFill>
                <a:latin typeface="Verdana" pitchFamily="34" charset="0"/>
                <a:ea typeface="ＭＳ Ｐゴシック"/>
                <a:cs typeface="ＭＳ Ｐゴシック"/>
              </a:defRPr>
            </a:lvl3pPr>
            <a:lvl4pPr marL="1371600" algn="l" rtl="0" fontAlgn="base">
              <a:spcBef>
                <a:spcPct val="0"/>
              </a:spcBef>
              <a:spcAft>
                <a:spcPct val="0"/>
              </a:spcAft>
              <a:defRPr sz="1600" kern="1200">
                <a:solidFill>
                  <a:srgbClr val="626366"/>
                </a:solidFill>
                <a:latin typeface="Verdana" pitchFamily="34" charset="0"/>
                <a:ea typeface="ＭＳ Ｐゴシック"/>
                <a:cs typeface="ＭＳ Ｐゴシック"/>
              </a:defRPr>
            </a:lvl4pPr>
            <a:lvl5pPr marL="1828800" algn="l" rtl="0" fontAlgn="base">
              <a:spcBef>
                <a:spcPct val="0"/>
              </a:spcBef>
              <a:spcAft>
                <a:spcPct val="0"/>
              </a:spcAft>
              <a:defRPr sz="1600" kern="1200">
                <a:solidFill>
                  <a:srgbClr val="626366"/>
                </a:solidFill>
                <a:latin typeface="Verdana" pitchFamily="34" charset="0"/>
                <a:ea typeface="ＭＳ Ｐゴシック"/>
                <a:cs typeface="ＭＳ Ｐゴシック"/>
              </a:defRPr>
            </a:lvl5pPr>
            <a:lvl6pPr marL="2286000" algn="l" defTabSz="914400" rtl="0" eaLnBrk="1" latinLnBrk="0" hangingPunct="1">
              <a:defRPr sz="1600" kern="1200">
                <a:solidFill>
                  <a:srgbClr val="626366"/>
                </a:solidFill>
                <a:latin typeface="Verdana" pitchFamily="34" charset="0"/>
                <a:ea typeface="ＭＳ Ｐゴシック"/>
                <a:cs typeface="ＭＳ Ｐゴシック"/>
              </a:defRPr>
            </a:lvl6pPr>
            <a:lvl7pPr marL="2743200" algn="l" defTabSz="914400" rtl="0" eaLnBrk="1" latinLnBrk="0" hangingPunct="1">
              <a:defRPr sz="1600" kern="1200">
                <a:solidFill>
                  <a:srgbClr val="626366"/>
                </a:solidFill>
                <a:latin typeface="Verdana" pitchFamily="34" charset="0"/>
                <a:ea typeface="ＭＳ Ｐゴシック"/>
                <a:cs typeface="ＭＳ Ｐゴシック"/>
              </a:defRPr>
            </a:lvl7pPr>
            <a:lvl8pPr marL="3200400" algn="l" defTabSz="914400" rtl="0" eaLnBrk="1" latinLnBrk="0" hangingPunct="1">
              <a:defRPr sz="1600" kern="1200">
                <a:solidFill>
                  <a:srgbClr val="626366"/>
                </a:solidFill>
                <a:latin typeface="Verdana" pitchFamily="34" charset="0"/>
                <a:ea typeface="ＭＳ Ｐゴシック"/>
                <a:cs typeface="ＭＳ Ｐゴシック"/>
              </a:defRPr>
            </a:lvl8pPr>
            <a:lvl9pPr marL="3657600" algn="l" defTabSz="914400" rtl="0" eaLnBrk="1" latinLnBrk="0" hangingPunct="1">
              <a:defRPr sz="1600" kern="1200">
                <a:solidFill>
                  <a:srgbClr val="626366"/>
                </a:solidFill>
                <a:latin typeface="Verdana" pitchFamily="34" charset="0"/>
                <a:ea typeface="ＭＳ Ｐゴシック"/>
                <a:cs typeface="ＭＳ Ｐゴシック"/>
              </a:defRPr>
            </a:lvl9pPr>
          </a:lstStyle>
          <a:p>
            <a:fld id="{1E509471-B0B1-4E0A-A4FA-6D32F8774529}" type="slidenum">
              <a:rPr lang="en-US" smtClean="0">
                <a:solidFill>
                  <a:srgbClr val="000000"/>
                </a:solidFill>
                <a:ea typeface="ＭＳ Ｐゴシック"/>
                <a:cs typeface="ＭＳ Ｐゴシック"/>
              </a:rPr>
              <a:pPr/>
              <a:t>27</a:t>
            </a:fld>
            <a:endParaRPr lang="en-US" dirty="0" smtClean="0">
              <a:solidFill>
                <a:srgbClr val="000000"/>
              </a:solidFill>
              <a:ea typeface="ＭＳ Ｐゴシック"/>
              <a:cs typeface="ＭＳ Ｐゴシック"/>
            </a:endParaRPr>
          </a:p>
        </p:txBody>
      </p:sp>
    </p:spTree>
    <p:extLst>
      <p:ext uri="{BB962C8B-B14F-4D97-AF65-F5344CB8AC3E}">
        <p14:creationId xmlns:p14="http://schemas.microsoft.com/office/powerpoint/2010/main" val="1509298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smtClean="0"/>
              <a:t>OOP reimbursement</a:t>
            </a:r>
          </a:p>
        </p:txBody>
      </p:sp>
      <p:sp>
        <p:nvSpPr>
          <p:cNvPr id="45059" name="Content Placeholder 2"/>
          <p:cNvSpPr>
            <a:spLocks noGrp="1"/>
          </p:cNvSpPr>
          <p:nvPr>
            <p:ph idx="1"/>
          </p:nvPr>
        </p:nvSpPr>
        <p:spPr>
          <a:xfrm>
            <a:off x="533400" y="1524000"/>
            <a:ext cx="8153400" cy="3886200"/>
          </a:xfrm>
        </p:spPr>
        <p:txBody>
          <a:bodyPr/>
          <a:lstStyle/>
          <a:p>
            <a:pPr eaLnBrk="1" hangingPunct="1"/>
            <a:r>
              <a:rPr lang="en-US" sz="1800" dirty="0" smtClean="0"/>
              <a:t>CCER has the ability to reimburse miscellaneous, out of pocket (OOP) expenses as part of the statement reconciliation process</a:t>
            </a:r>
          </a:p>
          <a:p>
            <a:pPr eaLnBrk="1" hangingPunct="1">
              <a:lnSpc>
                <a:spcPct val="0"/>
              </a:lnSpc>
            </a:pPr>
            <a:endParaRPr lang="en-US" sz="1800" dirty="0" smtClean="0"/>
          </a:p>
          <a:p>
            <a:pPr lvl="2" eaLnBrk="1" hangingPunct="1">
              <a:spcBef>
                <a:spcPct val="50000"/>
              </a:spcBef>
            </a:pPr>
            <a:r>
              <a:rPr lang="en-US" dirty="0" smtClean="0"/>
              <a:t>Tips, tolls, mileage, parking</a:t>
            </a:r>
          </a:p>
          <a:p>
            <a:pPr lvl="2" eaLnBrk="1" hangingPunct="1">
              <a:spcBef>
                <a:spcPct val="50000"/>
              </a:spcBef>
            </a:pPr>
            <a:r>
              <a:rPr lang="en-US" dirty="0" smtClean="0"/>
              <a:t>Any small dollar expense that cannot go on the card</a:t>
            </a:r>
          </a:p>
          <a:p>
            <a:pPr lvl="2" eaLnBrk="1" hangingPunct="1">
              <a:lnSpc>
                <a:spcPct val="0"/>
              </a:lnSpc>
            </a:pPr>
            <a:endParaRPr lang="en-US" dirty="0" smtClean="0"/>
          </a:p>
          <a:p>
            <a:pPr eaLnBrk="1" hangingPunct="1">
              <a:lnSpc>
                <a:spcPct val="0"/>
              </a:lnSpc>
              <a:spcBef>
                <a:spcPct val="50000"/>
              </a:spcBef>
            </a:pPr>
            <a:endParaRPr lang="en-US" sz="1800" dirty="0" smtClean="0"/>
          </a:p>
          <a:p>
            <a:pPr eaLnBrk="1" hangingPunct="1">
              <a:spcBef>
                <a:spcPct val="50000"/>
              </a:spcBef>
            </a:pPr>
            <a:r>
              <a:rPr lang="en-US" sz="1800" dirty="0" smtClean="0"/>
              <a:t>In addition, these OOP expenses can be sent directly to the cardholder’s designated account (checking or savings) via ACH</a:t>
            </a:r>
          </a:p>
        </p:txBody>
      </p:sp>
      <p:sp>
        <p:nvSpPr>
          <p:cNvPr id="45060" name="Slide Number Placeholder 7"/>
          <p:cNvSpPr txBox="1">
            <a:spLocks/>
          </p:cNvSpPr>
          <p:nvPr/>
        </p:nvSpPr>
        <p:spPr bwMode="auto">
          <a:xfrm>
            <a:off x="8328025" y="6629400"/>
            <a:ext cx="815975" cy="228600"/>
          </a:xfrm>
          <a:prstGeom prst="rect">
            <a:avLst/>
          </a:prstGeom>
          <a:noFill/>
          <a:ln w="9525">
            <a:noFill/>
            <a:miter lim="800000"/>
            <a:headEnd/>
            <a:tailEnd/>
          </a:ln>
        </p:spPr>
        <p:txBody>
          <a:bodyPr/>
          <a:lstStyle/>
          <a:p>
            <a:pPr algn="r" eaLnBrk="0" hangingPunct="0"/>
            <a:fld id="{0E4097B9-3975-4D14-84FA-62DC6A5F3BFB}" type="slidenum">
              <a:rPr lang="en-US" sz="1000">
                <a:solidFill>
                  <a:schemeClr val="tx1"/>
                </a:solidFill>
              </a:rPr>
              <a:pPr algn="r" eaLnBrk="0" hangingPunct="0"/>
              <a:t>28</a:t>
            </a:fld>
            <a:endParaRPr lang="en-US" sz="1000">
              <a:solidFill>
                <a:schemeClr val="tx1"/>
              </a:solidFill>
            </a:endParaRPr>
          </a:p>
        </p:txBody>
      </p:sp>
    </p:spTree>
    <p:extLst>
      <p:ext uri="{BB962C8B-B14F-4D97-AF65-F5344CB8AC3E}">
        <p14:creationId xmlns:p14="http://schemas.microsoft.com/office/powerpoint/2010/main" val="69492543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3" name="Rectangle 9"/>
          <p:cNvSpPr>
            <a:spLocks noGrp="1" noChangeArrowheads="1"/>
          </p:cNvSpPr>
          <p:nvPr>
            <p:ph type="title"/>
            <p:custDataLst>
              <p:tags r:id="rId1"/>
            </p:custDataLst>
          </p:nvPr>
        </p:nvSpPr>
        <p:spPr>
          <a:xfrm>
            <a:off x="547730" y="319903"/>
            <a:ext cx="8229600" cy="1143000"/>
          </a:xfrm>
        </p:spPr>
        <p:txBody>
          <a:bodyPr/>
          <a:lstStyle/>
          <a:p>
            <a:pPr>
              <a:defRPr/>
            </a:pPr>
            <a:r>
              <a:rPr dirty="0" smtClean="0"/>
              <a:t>User Information - Bank Information</a:t>
            </a:r>
            <a:r>
              <a:rPr sz="2000" dirty="0" smtClean="0">
                <a:latin typeface="+mn-lt"/>
              </a:rPr>
              <a:t/>
            </a:r>
            <a:br>
              <a:rPr sz="2000" dirty="0" smtClean="0">
                <a:latin typeface="+mn-lt"/>
              </a:rPr>
            </a:br>
            <a:r>
              <a:rPr sz="2000" dirty="0" smtClean="0">
                <a:solidFill>
                  <a:schemeClr val="tx1"/>
                </a:solidFill>
              </a:rPr>
              <a:t>Account debited or credited for out-of-pocket or personal exp.</a:t>
            </a:r>
            <a:endParaRPr sz="2000" dirty="0">
              <a:solidFill>
                <a:schemeClr val="tx1"/>
              </a:solidFill>
            </a:endParaRPr>
          </a:p>
        </p:txBody>
      </p:sp>
      <p:pic>
        <p:nvPicPr>
          <p:cNvPr id="2050" name="Picture 2"/>
          <p:cNvPicPr>
            <a:picLocks noGrp="1" noChangeAspect="1" noChangeArrowheads="1"/>
          </p:cNvPicPr>
          <p:nvPr>
            <p:ph idx="1"/>
          </p:nvPr>
        </p:nvPicPr>
        <p:blipFill>
          <a:blip r:embed="rId6">
            <a:extLst>
              <a:ext uri="{BEBA8EAE-BF5A-486C-A8C5-ECC9F3942E4B}">
                <a14:imgProps xmlns:a14="http://schemas.microsoft.com/office/drawing/2010/main">
                  <a14:imgLayer r:embed="rId7">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557115" y="1219200"/>
            <a:ext cx="8229600" cy="48317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custDataLst>
              <p:tags r:id="rId2"/>
            </p:custDataLst>
          </p:nvPr>
        </p:nvSpPr>
        <p:spPr>
          <a:xfrm>
            <a:off x="609600" y="3185906"/>
            <a:ext cx="1752600" cy="267409"/>
          </a:xfrm>
          <a:prstGeom prst="rect">
            <a:avLst/>
          </a:prstGeom>
          <a:noFill/>
          <a:ln w="50800">
            <a:solidFill>
              <a:srgbClr val="46A0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8" name="Left Arrow 7"/>
          <p:cNvSpPr/>
          <p:nvPr>
            <p:custDataLst>
              <p:tags r:id="rId3"/>
            </p:custDataLst>
          </p:nvPr>
        </p:nvSpPr>
        <p:spPr>
          <a:xfrm rot="10800000">
            <a:off x="3483434" y="3149810"/>
            <a:ext cx="810556" cy="558881"/>
          </a:xfrm>
          <a:prstGeom prst="leftArrow">
            <a:avLst>
              <a:gd name="adj1" fmla="val 50000"/>
              <a:gd name="adj2" fmla="val 65624"/>
            </a:avLst>
          </a:prstGeom>
          <a:solidFill>
            <a:srgbClr val="009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9" name="Text Box 10"/>
          <p:cNvSpPr txBox="1">
            <a:spLocks noChangeArrowheads="1"/>
          </p:cNvSpPr>
          <p:nvPr/>
        </p:nvSpPr>
        <p:spPr bwMode="auto">
          <a:xfrm>
            <a:off x="473006" y="6172200"/>
            <a:ext cx="8486775" cy="630942"/>
          </a:xfrm>
          <a:prstGeom prst="rect">
            <a:avLst/>
          </a:prstGeom>
          <a:noFill/>
          <a:ln w="9525">
            <a:noFill/>
            <a:miter lim="800000"/>
            <a:headEnd/>
            <a:tailEnd/>
          </a:ln>
        </p:spPr>
        <p:txBody>
          <a:bodyPr wrap="square">
            <a:spAutoFit/>
          </a:bodyPr>
          <a:lstStyle/>
          <a:p>
            <a:pPr marL="171450" indent="-171450" eaLnBrk="0" hangingPunct="0">
              <a:spcBef>
                <a:spcPct val="50000"/>
              </a:spcBef>
              <a:buFont typeface="Wingdings" panose="05000000000000000000" pitchFamily="2" charset="2"/>
              <a:buChar char="§"/>
            </a:pPr>
            <a:r>
              <a:rPr lang="en-US" sz="1400" dirty="0" smtClean="0">
                <a:solidFill>
                  <a:srgbClr val="000000"/>
                </a:solidFill>
              </a:rPr>
              <a:t>Select </a:t>
            </a:r>
            <a:r>
              <a:rPr lang="en-US" sz="1400" dirty="0">
                <a:solidFill>
                  <a:srgbClr val="000000"/>
                </a:solidFill>
              </a:rPr>
              <a:t>bank information from the left navigation menu and enter </a:t>
            </a:r>
            <a:r>
              <a:rPr lang="en-US" sz="1400" dirty="0" smtClean="0">
                <a:solidFill>
                  <a:srgbClr val="000000"/>
                </a:solidFill>
              </a:rPr>
              <a:t>account </a:t>
            </a:r>
            <a:r>
              <a:rPr lang="en-US" sz="1400" dirty="0">
                <a:solidFill>
                  <a:srgbClr val="000000"/>
                </a:solidFill>
              </a:rPr>
              <a:t>information</a:t>
            </a:r>
          </a:p>
          <a:p>
            <a:pPr marL="171450" indent="-171450" eaLnBrk="0" hangingPunct="0">
              <a:spcBef>
                <a:spcPct val="50000"/>
              </a:spcBef>
              <a:buFont typeface="Wingdings" panose="05000000000000000000" pitchFamily="2" charset="2"/>
              <a:buChar char="§"/>
            </a:pPr>
            <a:r>
              <a:rPr lang="en-US" sz="1400" dirty="0" smtClean="0">
                <a:solidFill>
                  <a:srgbClr val="000000"/>
                </a:solidFill>
              </a:rPr>
              <a:t>Only </a:t>
            </a:r>
            <a:r>
              <a:rPr lang="en-US" sz="1400" dirty="0">
                <a:solidFill>
                  <a:srgbClr val="000000"/>
                </a:solidFill>
              </a:rPr>
              <a:t>cardholders and OOP only users have access to the bank information screen</a:t>
            </a:r>
          </a:p>
        </p:txBody>
      </p:sp>
      <p:sp>
        <p:nvSpPr>
          <p:cNvPr id="11" name="Slide Number Placeholder 3"/>
          <p:cNvSpPr txBox="1">
            <a:spLocks/>
          </p:cNvSpPr>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sz="1600" kern="1200">
                <a:solidFill>
                  <a:srgbClr val="626366"/>
                </a:solidFill>
                <a:latin typeface="Verdana" pitchFamily="34" charset="0"/>
                <a:ea typeface="ＭＳ Ｐゴシック"/>
                <a:cs typeface="ＭＳ Ｐゴシック"/>
              </a:defRPr>
            </a:lvl2pPr>
            <a:lvl3pPr marL="914400" algn="l" rtl="0" fontAlgn="base">
              <a:spcBef>
                <a:spcPct val="0"/>
              </a:spcBef>
              <a:spcAft>
                <a:spcPct val="0"/>
              </a:spcAft>
              <a:defRPr sz="1600" kern="1200">
                <a:solidFill>
                  <a:srgbClr val="626366"/>
                </a:solidFill>
                <a:latin typeface="Verdana" pitchFamily="34" charset="0"/>
                <a:ea typeface="ＭＳ Ｐゴシック"/>
                <a:cs typeface="ＭＳ Ｐゴシック"/>
              </a:defRPr>
            </a:lvl3pPr>
            <a:lvl4pPr marL="1371600" algn="l" rtl="0" fontAlgn="base">
              <a:spcBef>
                <a:spcPct val="0"/>
              </a:spcBef>
              <a:spcAft>
                <a:spcPct val="0"/>
              </a:spcAft>
              <a:defRPr sz="1600" kern="1200">
                <a:solidFill>
                  <a:srgbClr val="626366"/>
                </a:solidFill>
                <a:latin typeface="Verdana" pitchFamily="34" charset="0"/>
                <a:ea typeface="ＭＳ Ｐゴシック"/>
                <a:cs typeface="ＭＳ Ｐゴシック"/>
              </a:defRPr>
            </a:lvl4pPr>
            <a:lvl5pPr marL="1828800" algn="l" rtl="0" fontAlgn="base">
              <a:spcBef>
                <a:spcPct val="0"/>
              </a:spcBef>
              <a:spcAft>
                <a:spcPct val="0"/>
              </a:spcAft>
              <a:defRPr sz="1600" kern="1200">
                <a:solidFill>
                  <a:srgbClr val="626366"/>
                </a:solidFill>
                <a:latin typeface="Verdana" pitchFamily="34" charset="0"/>
                <a:ea typeface="ＭＳ Ｐゴシック"/>
                <a:cs typeface="ＭＳ Ｐゴシック"/>
              </a:defRPr>
            </a:lvl5pPr>
            <a:lvl6pPr marL="2286000" algn="l" defTabSz="914400" rtl="0" eaLnBrk="1" latinLnBrk="0" hangingPunct="1">
              <a:defRPr sz="1600" kern="1200">
                <a:solidFill>
                  <a:srgbClr val="626366"/>
                </a:solidFill>
                <a:latin typeface="Verdana" pitchFamily="34" charset="0"/>
                <a:ea typeface="ＭＳ Ｐゴシック"/>
                <a:cs typeface="ＭＳ Ｐゴシック"/>
              </a:defRPr>
            </a:lvl6pPr>
            <a:lvl7pPr marL="2743200" algn="l" defTabSz="914400" rtl="0" eaLnBrk="1" latinLnBrk="0" hangingPunct="1">
              <a:defRPr sz="1600" kern="1200">
                <a:solidFill>
                  <a:srgbClr val="626366"/>
                </a:solidFill>
                <a:latin typeface="Verdana" pitchFamily="34" charset="0"/>
                <a:ea typeface="ＭＳ Ｐゴシック"/>
                <a:cs typeface="ＭＳ Ｐゴシック"/>
              </a:defRPr>
            </a:lvl7pPr>
            <a:lvl8pPr marL="3200400" algn="l" defTabSz="914400" rtl="0" eaLnBrk="1" latinLnBrk="0" hangingPunct="1">
              <a:defRPr sz="1600" kern="1200">
                <a:solidFill>
                  <a:srgbClr val="626366"/>
                </a:solidFill>
                <a:latin typeface="Verdana" pitchFamily="34" charset="0"/>
                <a:ea typeface="ＭＳ Ｐゴシック"/>
                <a:cs typeface="ＭＳ Ｐゴシック"/>
              </a:defRPr>
            </a:lvl8pPr>
            <a:lvl9pPr marL="3657600" algn="l" defTabSz="914400" rtl="0" eaLnBrk="1" latinLnBrk="0" hangingPunct="1">
              <a:defRPr sz="1600" kern="1200">
                <a:solidFill>
                  <a:srgbClr val="626366"/>
                </a:solidFill>
                <a:latin typeface="Verdana" pitchFamily="34" charset="0"/>
                <a:ea typeface="ＭＳ Ｐゴシック"/>
                <a:cs typeface="ＭＳ Ｐゴシック"/>
              </a:defRPr>
            </a:lvl9pPr>
          </a:lstStyle>
          <a:p>
            <a:fld id="{1E509471-B0B1-4E0A-A4FA-6D32F8774529}" type="slidenum">
              <a:rPr lang="en-US" smtClean="0">
                <a:solidFill>
                  <a:srgbClr val="000000"/>
                </a:solidFill>
                <a:ea typeface="ＭＳ Ｐゴシック"/>
                <a:cs typeface="ＭＳ Ｐゴシック"/>
              </a:rPr>
              <a:pPr/>
              <a:t>29</a:t>
            </a:fld>
            <a:endParaRPr lang="en-US" dirty="0" smtClean="0">
              <a:solidFill>
                <a:srgbClr val="000000"/>
              </a:solidFill>
              <a:ea typeface="ＭＳ Ｐゴシック"/>
              <a:cs typeface="ＭＳ Ｐゴシック"/>
            </a:endParaRPr>
          </a:p>
        </p:txBody>
      </p:sp>
    </p:spTree>
    <p:extLst>
      <p:ext uri="{BB962C8B-B14F-4D97-AF65-F5344CB8AC3E}">
        <p14:creationId xmlns:p14="http://schemas.microsoft.com/office/powerpoint/2010/main" val="4114227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To get started</a:t>
            </a:r>
            <a:r>
              <a:rPr lang="en-US" sz="2000" dirty="0" smtClean="0">
                <a:solidFill>
                  <a:schemeClr val="tx1"/>
                </a:solidFill>
                <a:latin typeface="+mn-lt"/>
              </a:rPr>
              <a:t/>
            </a:r>
            <a:br>
              <a:rPr lang="en-US" sz="2000" dirty="0" smtClean="0">
                <a:solidFill>
                  <a:schemeClr val="tx1"/>
                </a:solidFill>
                <a:latin typeface="+mn-lt"/>
              </a:rPr>
            </a:br>
            <a:r>
              <a:rPr lang="en-US" sz="1600" dirty="0" smtClean="0">
                <a:solidFill>
                  <a:schemeClr val="tx1"/>
                </a:solidFill>
              </a:rPr>
              <a:t>After receiving your card…</a:t>
            </a:r>
            <a:endParaRPr lang="en-US" sz="1600" dirty="0">
              <a:solidFill>
                <a:schemeClr val="tx1"/>
              </a:solidFill>
            </a:endParaRPr>
          </a:p>
        </p:txBody>
      </p:sp>
      <p:sp>
        <p:nvSpPr>
          <p:cNvPr id="3" name="Content Placeholder 2"/>
          <p:cNvSpPr>
            <a:spLocks noGrp="1"/>
          </p:cNvSpPr>
          <p:nvPr>
            <p:ph idx="1"/>
            <p:custDataLst>
              <p:tags r:id="rId2"/>
            </p:custDataLst>
          </p:nvPr>
        </p:nvSpPr>
        <p:spPr>
          <a:xfrm>
            <a:off x="419100" y="2667000"/>
            <a:ext cx="8496300" cy="3962400"/>
          </a:xfrm>
        </p:spPr>
        <p:txBody>
          <a:bodyPr>
            <a:noAutofit/>
          </a:bodyPr>
          <a:lstStyle/>
          <a:p>
            <a:r>
              <a:rPr lang="en-US" sz="1600" dirty="0" smtClean="0">
                <a:cs typeface="Calibri" panose="020F0502020204030204" pitchFamily="34" charset="0"/>
              </a:rPr>
              <a:t>Activate your card by calling the toll free number located on the activation sticker</a:t>
            </a:r>
          </a:p>
          <a:p>
            <a:r>
              <a:rPr lang="en-US" sz="1600" dirty="0" smtClean="0">
                <a:cs typeface="Calibri" panose="020F0502020204030204" pitchFamily="34" charset="0"/>
              </a:rPr>
              <a:t>During activation you will need your </a:t>
            </a:r>
            <a:r>
              <a:rPr lang="en-US" sz="1600" b="1" dirty="0" smtClean="0">
                <a:cs typeface="Calibri" panose="020F0502020204030204" pitchFamily="34" charset="0"/>
              </a:rPr>
              <a:t>Unique Identification Number (ID) – if you do not know your Unique ID</a:t>
            </a:r>
            <a:r>
              <a:rPr lang="en-US" sz="1600" dirty="0" smtClean="0">
                <a:cs typeface="Calibri" panose="020F0502020204030204" pitchFamily="34" charset="0"/>
              </a:rPr>
              <a:t>, please contact your internal Program Administrator to obtain</a:t>
            </a:r>
            <a:endParaRPr lang="en-US" sz="1600" dirty="0">
              <a:cs typeface="Calibri" panose="020F0502020204030204" pitchFamily="34" charset="0"/>
            </a:endParaRPr>
          </a:p>
          <a:p>
            <a:r>
              <a:rPr lang="en-US" sz="1600" dirty="0" smtClean="0">
                <a:cs typeface="Calibri" panose="020F0502020204030204" pitchFamily="34" charset="0"/>
              </a:rPr>
              <a:t>During activation you will be asked to create a customized Personal Identification Number (</a:t>
            </a:r>
            <a:r>
              <a:rPr lang="en-US" sz="1600" b="1" dirty="0" smtClean="0">
                <a:cs typeface="Calibri" panose="020F0502020204030204" pitchFamily="34" charset="0"/>
              </a:rPr>
              <a:t>PIN</a:t>
            </a:r>
            <a:r>
              <a:rPr lang="en-US" sz="1600" dirty="0" smtClean="0">
                <a:cs typeface="Calibri" panose="020F0502020204030204" pitchFamily="34" charset="0"/>
              </a:rPr>
              <a:t>) </a:t>
            </a:r>
          </a:p>
          <a:p>
            <a:r>
              <a:rPr lang="en-US" sz="1600" dirty="0" smtClean="0"/>
              <a:t>Sign the back of your card</a:t>
            </a:r>
          </a:p>
          <a:p>
            <a:r>
              <a:rPr lang="en-US" sz="1600" dirty="0" smtClean="0"/>
              <a:t>Record the Wells Fargo Customer Service number (1-800-932-0036) located on the back of your card in your mobile device, or address book</a:t>
            </a:r>
          </a:p>
          <a:p>
            <a:r>
              <a:rPr lang="en-US" sz="1600" dirty="0" smtClean="0"/>
              <a:t>Sign on to the CEO and initialize your CEO User ID </a:t>
            </a:r>
            <a:endParaRPr lang="en-US" sz="1600" dirty="0"/>
          </a:p>
        </p:txBody>
      </p:sp>
      <p:sp>
        <p:nvSpPr>
          <p:cNvPr id="10" name="Slide Number Placeholder 3"/>
          <p:cNvSpPr>
            <a:spLocks noGrp="1"/>
          </p:cNvSpPr>
          <p:nvPr>
            <p:ph type="sldNum" sz="quarter" idx="10"/>
          </p:nvPr>
        </p:nvSpPr>
        <p:spPr>
          <a:xfrm>
            <a:off x="8328025" y="6629400"/>
            <a:ext cx="815975" cy="228600"/>
          </a:xfrm>
          <a:noFill/>
        </p:spPr>
        <p:txBody>
          <a:bodyPr/>
          <a:lstStyle/>
          <a:p>
            <a:fld id="{1E509471-B0B1-4E0A-A4FA-6D32F8774529}" type="slidenum">
              <a:rPr lang="en-US" smtClean="0">
                <a:ea typeface="ＭＳ Ｐゴシック"/>
                <a:cs typeface="ＭＳ Ｐゴシック"/>
              </a:rPr>
              <a:pPr/>
              <a:t>3</a:t>
            </a:fld>
            <a:endParaRPr lang="en-US" dirty="0" smtClean="0">
              <a:ea typeface="ＭＳ Ｐゴシック"/>
              <a:cs typeface="ＭＳ Ｐゴシック"/>
            </a:endParaRPr>
          </a:p>
        </p:txBody>
      </p:sp>
      <p:pic>
        <p:nvPicPr>
          <p:cNvPr id="4" name="Picture 2" descr="C:\Users\a119612\AppData\Local\Microsoft\Windows\Temporary Internet Files\Content.Outlook\O8U27K5Q\1051237_R4_TSYS_F chip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381000"/>
            <a:ext cx="32004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9587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Grp="1" noChangeAspect="1" noChangeArrowheads="1"/>
          </p:cNvPicPr>
          <p:nvPr>
            <p:ph idx="1"/>
          </p:nvPr>
        </p:nvPicPr>
        <p:blipFill>
          <a:blip r:embed="rId6">
            <a:extLst>
              <a:ext uri="{BEBA8EAE-BF5A-486C-A8C5-ECC9F3942E4B}">
                <a14:imgProps xmlns:a14="http://schemas.microsoft.com/office/drawing/2010/main">
                  <a14:imgLayer r:embed="rId7">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201692" y="1158676"/>
            <a:ext cx="6984804" cy="351635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89923" name="Rectangle 9"/>
          <p:cNvSpPr>
            <a:spLocks noGrp="1" noChangeArrowheads="1"/>
          </p:cNvSpPr>
          <p:nvPr>
            <p:ph type="title"/>
            <p:custDataLst>
              <p:tags r:id="rId1"/>
            </p:custDataLst>
          </p:nvPr>
        </p:nvSpPr>
        <p:spPr>
          <a:xfrm>
            <a:off x="547730" y="319903"/>
            <a:ext cx="8229600" cy="1143000"/>
          </a:xfrm>
        </p:spPr>
        <p:txBody>
          <a:bodyPr/>
          <a:lstStyle/>
          <a:p>
            <a:pPr>
              <a:defRPr/>
            </a:pPr>
            <a:r>
              <a:rPr dirty="0" smtClean="0"/>
              <a:t>Out-of-Pocket expenses (OOP)</a:t>
            </a:r>
            <a:r>
              <a:rPr sz="2000" dirty="0" smtClean="0">
                <a:latin typeface="+mn-lt"/>
              </a:rPr>
              <a:t/>
            </a:r>
            <a:br>
              <a:rPr sz="2000" dirty="0" smtClean="0">
                <a:latin typeface="+mn-lt"/>
              </a:rPr>
            </a:br>
            <a:r>
              <a:rPr sz="2000" dirty="0" smtClean="0">
                <a:solidFill>
                  <a:schemeClr val="tx1"/>
                </a:solidFill>
              </a:rPr>
              <a:t>Select Add an Expense to enter mileage or cash items</a:t>
            </a:r>
            <a:endParaRPr sz="2000" dirty="0">
              <a:solidFill>
                <a:schemeClr val="tx1"/>
              </a:solidFill>
            </a:endParaRPr>
          </a:p>
        </p:txBody>
      </p:sp>
      <p:sp>
        <p:nvSpPr>
          <p:cNvPr id="12" name="Rectangle 11"/>
          <p:cNvSpPr/>
          <p:nvPr>
            <p:custDataLst>
              <p:tags r:id="rId2"/>
            </p:custDataLst>
          </p:nvPr>
        </p:nvSpPr>
        <p:spPr>
          <a:xfrm>
            <a:off x="1948176" y="2521743"/>
            <a:ext cx="1161742" cy="347870"/>
          </a:xfrm>
          <a:prstGeom prst="rect">
            <a:avLst/>
          </a:prstGeom>
          <a:noFill/>
          <a:ln w="381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3" name="Rectangle 12"/>
          <p:cNvSpPr/>
          <p:nvPr>
            <p:custDataLst>
              <p:tags r:id="rId3"/>
            </p:custDataLst>
          </p:nvPr>
        </p:nvSpPr>
        <p:spPr>
          <a:xfrm>
            <a:off x="6324599" y="2534622"/>
            <a:ext cx="762001" cy="231747"/>
          </a:xfrm>
          <a:prstGeom prst="rect">
            <a:avLst/>
          </a:prstGeom>
          <a:noFill/>
          <a:ln w="381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17" name="Picture 4"/>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1948176" y="4056845"/>
            <a:ext cx="7054679" cy="25642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4135118" y="4792412"/>
            <a:ext cx="589909" cy="48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4"/>
          <p:cNvSpPr txBox="1">
            <a:spLocks noChangeArrowheads="1"/>
          </p:cNvSpPr>
          <p:nvPr/>
        </p:nvSpPr>
        <p:spPr bwMode="auto">
          <a:xfrm>
            <a:off x="6784430" y="1143000"/>
            <a:ext cx="2359570" cy="2769989"/>
          </a:xfrm>
          <a:prstGeom prst="rect">
            <a:avLst/>
          </a:prstGeom>
          <a:noFill/>
          <a:ln w="9525">
            <a:noFill/>
            <a:miter lim="800000"/>
            <a:headEnd/>
            <a:tailEnd/>
          </a:ln>
        </p:spPr>
        <p:txBody>
          <a:bodyPr wrap="square">
            <a:spAutoFit/>
          </a:bodyPr>
          <a:lstStyle/>
          <a:p>
            <a:pPr marL="617220" lvl="1" indent="-171450" eaLnBrk="0" hangingPunct="0">
              <a:spcBef>
                <a:spcPct val="50000"/>
              </a:spcBef>
              <a:buFont typeface="Wingdings" panose="05000000000000000000" pitchFamily="2" charset="2"/>
              <a:buChar char="§"/>
            </a:pPr>
            <a:r>
              <a:rPr lang="en-US" sz="1200" dirty="0" smtClean="0">
                <a:solidFill>
                  <a:srgbClr val="000000"/>
                </a:solidFill>
              </a:rPr>
              <a:t>Enter </a:t>
            </a:r>
            <a:r>
              <a:rPr lang="en-US" sz="1200" dirty="0">
                <a:solidFill>
                  <a:srgbClr val="000000"/>
                </a:solidFill>
              </a:rPr>
              <a:t>date and choose an expense category</a:t>
            </a:r>
          </a:p>
          <a:p>
            <a:pPr marL="617220" lvl="1" indent="-171450" eaLnBrk="0" hangingPunct="0">
              <a:spcBef>
                <a:spcPct val="50000"/>
              </a:spcBef>
              <a:buFont typeface="Wingdings" panose="05000000000000000000" pitchFamily="2" charset="2"/>
              <a:buChar char="§"/>
            </a:pPr>
            <a:r>
              <a:rPr lang="en-US" sz="1200" dirty="0" smtClean="0">
                <a:solidFill>
                  <a:srgbClr val="000000"/>
                </a:solidFill>
              </a:rPr>
              <a:t>Enter </a:t>
            </a:r>
            <a:r>
              <a:rPr lang="en-US" sz="1200" dirty="0">
                <a:solidFill>
                  <a:srgbClr val="000000"/>
                </a:solidFill>
              </a:rPr>
              <a:t>amount and add description for non-mileage OOP</a:t>
            </a:r>
          </a:p>
          <a:p>
            <a:pPr marL="617220" lvl="1" indent="-171450" eaLnBrk="0" hangingPunct="0">
              <a:spcBef>
                <a:spcPct val="50000"/>
              </a:spcBef>
              <a:buFont typeface="Wingdings" panose="05000000000000000000" pitchFamily="2" charset="2"/>
              <a:buChar char="§"/>
            </a:pPr>
            <a:r>
              <a:rPr lang="en-US" sz="1200" dirty="0" smtClean="0">
                <a:solidFill>
                  <a:srgbClr val="000000"/>
                </a:solidFill>
              </a:rPr>
              <a:t>For </a:t>
            </a:r>
            <a:r>
              <a:rPr lang="en-US" sz="1200" dirty="0">
                <a:solidFill>
                  <a:srgbClr val="000000"/>
                </a:solidFill>
              </a:rPr>
              <a:t>mileage, enter distance, select rate and add description</a:t>
            </a:r>
          </a:p>
          <a:p>
            <a:pPr marL="617220" lvl="1" indent="-171450" eaLnBrk="0" hangingPunct="0">
              <a:spcBef>
                <a:spcPct val="50000"/>
              </a:spcBef>
              <a:buFont typeface="Wingdings" panose="05000000000000000000" pitchFamily="2" charset="2"/>
              <a:buChar char="§"/>
            </a:pPr>
            <a:r>
              <a:rPr lang="en-US" sz="1200" dirty="0" smtClean="0">
                <a:solidFill>
                  <a:srgbClr val="000000"/>
                </a:solidFill>
              </a:rPr>
              <a:t>Modify </a:t>
            </a:r>
            <a:r>
              <a:rPr lang="en-US" sz="1200" dirty="0">
                <a:solidFill>
                  <a:srgbClr val="000000"/>
                </a:solidFill>
              </a:rPr>
              <a:t>the custom fields and general ledger code if necessary</a:t>
            </a:r>
          </a:p>
        </p:txBody>
      </p:sp>
      <p:sp>
        <p:nvSpPr>
          <p:cNvPr id="10" name="Slide Number Placeholder 3"/>
          <p:cNvSpPr txBox="1">
            <a:spLocks/>
          </p:cNvSpPr>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sz="1600" kern="1200">
                <a:solidFill>
                  <a:srgbClr val="626366"/>
                </a:solidFill>
                <a:latin typeface="Verdana" pitchFamily="34" charset="0"/>
                <a:ea typeface="ＭＳ Ｐゴシック"/>
                <a:cs typeface="ＭＳ Ｐゴシック"/>
              </a:defRPr>
            </a:lvl2pPr>
            <a:lvl3pPr marL="914400" algn="l" rtl="0" fontAlgn="base">
              <a:spcBef>
                <a:spcPct val="0"/>
              </a:spcBef>
              <a:spcAft>
                <a:spcPct val="0"/>
              </a:spcAft>
              <a:defRPr sz="1600" kern="1200">
                <a:solidFill>
                  <a:srgbClr val="626366"/>
                </a:solidFill>
                <a:latin typeface="Verdana" pitchFamily="34" charset="0"/>
                <a:ea typeface="ＭＳ Ｐゴシック"/>
                <a:cs typeface="ＭＳ Ｐゴシック"/>
              </a:defRPr>
            </a:lvl3pPr>
            <a:lvl4pPr marL="1371600" algn="l" rtl="0" fontAlgn="base">
              <a:spcBef>
                <a:spcPct val="0"/>
              </a:spcBef>
              <a:spcAft>
                <a:spcPct val="0"/>
              </a:spcAft>
              <a:defRPr sz="1600" kern="1200">
                <a:solidFill>
                  <a:srgbClr val="626366"/>
                </a:solidFill>
                <a:latin typeface="Verdana" pitchFamily="34" charset="0"/>
                <a:ea typeface="ＭＳ Ｐゴシック"/>
                <a:cs typeface="ＭＳ Ｐゴシック"/>
              </a:defRPr>
            </a:lvl4pPr>
            <a:lvl5pPr marL="1828800" algn="l" rtl="0" fontAlgn="base">
              <a:spcBef>
                <a:spcPct val="0"/>
              </a:spcBef>
              <a:spcAft>
                <a:spcPct val="0"/>
              </a:spcAft>
              <a:defRPr sz="1600" kern="1200">
                <a:solidFill>
                  <a:srgbClr val="626366"/>
                </a:solidFill>
                <a:latin typeface="Verdana" pitchFamily="34" charset="0"/>
                <a:ea typeface="ＭＳ Ｐゴシック"/>
                <a:cs typeface="ＭＳ Ｐゴシック"/>
              </a:defRPr>
            </a:lvl5pPr>
            <a:lvl6pPr marL="2286000" algn="l" defTabSz="914400" rtl="0" eaLnBrk="1" latinLnBrk="0" hangingPunct="1">
              <a:defRPr sz="1600" kern="1200">
                <a:solidFill>
                  <a:srgbClr val="626366"/>
                </a:solidFill>
                <a:latin typeface="Verdana" pitchFamily="34" charset="0"/>
                <a:ea typeface="ＭＳ Ｐゴシック"/>
                <a:cs typeface="ＭＳ Ｐゴシック"/>
              </a:defRPr>
            </a:lvl6pPr>
            <a:lvl7pPr marL="2743200" algn="l" defTabSz="914400" rtl="0" eaLnBrk="1" latinLnBrk="0" hangingPunct="1">
              <a:defRPr sz="1600" kern="1200">
                <a:solidFill>
                  <a:srgbClr val="626366"/>
                </a:solidFill>
                <a:latin typeface="Verdana" pitchFamily="34" charset="0"/>
                <a:ea typeface="ＭＳ Ｐゴシック"/>
                <a:cs typeface="ＭＳ Ｐゴシック"/>
              </a:defRPr>
            </a:lvl7pPr>
            <a:lvl8pPr marL="3200400" algn="l" defTabSz="914400" rtl="0" eaLnBrk="1" latinLnBrk="0" hangingPunct="1">
              <a:defRPr sz="1600" kern="1200">
                <a:solidFill>
                  <a:srgbClr val="626366"/>
                </a:solidFill>
                <a:latin typeface="Verdana" pitchFamily="34" charset="0"/>
                <a:ea typeface="ＭＳ Ｐゴシック"/>
                <a:cs typeface="ＭＳ Ｐゴシック"/>
              </a:defRPr>
            </a:lvl8pPr>
            <a:lvl9pPr marL="3657600" algn="l" defTabSz="914400" rtl="0" eaLnBrk="1" latinLnBrk="0" hangingPunct="1">
              <a:defRPr sz="1600" kern="1200">
                <a:solidFill>
                  <a:srgbClr val="626366"/>
                </a:solidFill>
                <a:latin typeface="Verdana" pitchFamily="34" charset="0"/>
                <a:ea typeface="ＭＳ Ｐゴシック"/>
                <a:cs typeface="ＭＳ Ｐゴシック"/>
              </a:defRPr>
            </a:lvl9pPr>
          </a:lstStyle>
          <a:p>
            <a:fld id="{1E509471-B0B1-4E0A-A4FA-6D32F8774529}" type="slidenum">
              <a:rPr lang="en-US" smtClean="0">
                <a:solidFill>
                  <a:srgbClr val="000000"/>
                </a:solidFill>
                <a:ea typeface="ＭＳ Ｐゴシック"/>
                <a:cs typeface="ＭＳ Ｐゴシック"/>
              </a:rPr>
              <a:pPr/>
              <a:t>30</a:t>
            </a:fld>
            <a:endParaRPr lang="en-US" dirty="0" smtClean="0">
              <a:solidFill>
                <a:srgbClr val="000000"/>
              </a:solidFill>
              <a:ea typeface="ＭＳ Ｐゴシック"/>
              <a:cs typeface="ＭＳ Ｐゴシック"/>
            </a:endParaRPr>
          </a:p>
        </p:txBody>
      </p:sp>
    </p:spTree>
    <p:extLst>
      <p:ext uri="{BB962C8B-B14F-4D97-AF65-F5344CB8AC3E}">
        <p14:creationId xmlns:p14="http://schemas.microsoft.com/office/powerpoint/2010/main" val="2438333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10"/>
          <p:cNvSpPr txBox="1">
            <a:spLocks noChangeArrowheads="1"/>
          </p:cNvSpPr>
          <p:nvPr/>
        </p:nvSpPr>
        <p:spPr bwMode="auto">
          <a:xfrm>
            <a:off x="501502" y="5510421"/>
            <a:ext cx="8185738" cy="1061829"/>
          </a:xfrm>
          <a:prstGeom prst="rect">
            <a:avLst/>
          </a:prstGeom>
          <a:noFill/>
          <a:ln w="9525">
            <a:noFill/>
            <a:miter lim="800000"/>
            <a:headEnd/>
            <a:tailEnd/>
          </a:ln>
        </p:spPr>
        <p:txBody>
          <a:bodyPr wrap="square">
            <a:spAutoFit/>
          </a:bodyPr>
          <a:lstStyle/>
          <a:p>
            <a:pPr marL="171450" indent="-171450" eaLnBrk="0" hangingPunct="0">
              <a:spcBef>
                <a:spcPct val="50000"/>
              </a:spcBef>
              <a:buFont typeface="Wingdings" panose="05000000000000000000" pitchFamily="2" charset="2"/>
              <a:buChar char="§"/>
            </a:pPr>
            <a:r>
              <a:rPr lang="en-US" sz="1400" dirty="0" smtClean="0">
                <a:solidFill>
                  <a:srgbClr val="000000"/>
                </a:solidFill>
              </a:rPr>
              <a:t>Select </a:t>
            </a:r>
            <a:r>
              <a:rPr lang="en-US" sz="1400" dirty="0">
                <a:solidFill>
                  <a:srgbClr val="000000"/>
                </a:solidFill>
              </a:rPr>
              <a:t>statement reviewed and a message box appears indicating </a:t>
            </a:r>
            <a:r>
              <a:rPr lang="en-US" sz="1400" dirty="0" smtClean="0">
                <a:solidFill>
                  <a:srgbClr val="000000"/>
                </a:solidFill>
              </a:rPr>
              <a:t>that </a:t>
            </a:r>
            <a:r>
              <a:rPr lang="en-US" sz="1400" dirty="0">
                <a:solidFill>
                  <a:srgbClr val="000000"/>
                </a:solidFill>
              </a:rPr>
              <a:t>an email will be sent to your </a:t>
            </a:r>
            <a:r>
              <a:rPr lang="en-US" sz="1400" dirty="0" smtClean="0">
                <a:solidFill>
                  <a:srgbClr val="000000"/>
                </a:solidFill>
              </a:rPr>
              <a:t>approver</a:t>
            </a:r>
          </a:p>
          <a:p>
            <a:pPr marL="171450" indent="-171450" eaLnBrk="0" hangingPunct="0">
              <a:spcBef>
                <a:spcPct val="50000"/>
              </a:spcBef>
              <a:buFont typeface="Wingdings" panose="05000000000000000000" pitchFamily="2" charset="2"/>
              <a:buChar char="§"/>
            </a:pPr>
            <a:r>
              <a:rPr lang="en-US" sz="1400" dirty="0">
                <a:solidFill>
                  <a:srgbClr val="000000"/>
                </a:solidFill>
              </a:rPr>
              <a:t> </a:t>
            </a:r>
            <a:r>
              <a:rPr lang="en-US" sz="1400" dirty="0" smtClean="0">
                <a:solidFill>
                  <a:srgbClr val="000000"/>
                </a:solidFill>
              </a:rPr>
              <a:t>Upload receipts via desktop or CEO mobile. To email or fax, select </a:t>
            </a:r>
            <a:r>
              <a:rPr lang="en-US" sz="1400" dirty="0">
                <a:solidFill>
                  <a:srgbClr val="000000"/>
                </a:solidFill>
              </a:rPr>
              <a:t>cover sheet option on the “print” drop-down menu to print the cover sheet for this statement. </a:t>
            </a:r>
          </a:p>
        </p:txBody>
      </p:sp>
      <p:sp>
        <p:nvSpPr>
          <p:cNvPr id="49155" name="Title 8"/>
          <p:cNvSpPr>
            <a:spLocks noGrp="1"/>
          </p:cNvSpPr>
          <p:nvPr>
            <p:ph type="title"/>
          </p:nvPr>
        </p:nvSpPr>
        <p:spPr/>
        <p:txBody>
          <a:bodyPr/>
          <a:lstStyle/>
          <a:p>
            <a:pPr eaLnBrk="1" hangingPunct="1"/>
            <a:r>
              <a:rPr lang="en-US" dirty="0" smtClean="0"/>
              <a:t>Complete your review</a:t>
            </a:r>
          </a:p>
        </p:txBody>
      </p:sp>
      <p:sp>
        <p:nvSpPr>
          <p:cNvPr id="49156" name="Slide Number Placeholder 6"/>
          <p:cNvSpPr>
            <a:spLocks noGrp="1"/>
          </p:cNvSpPr>
          <p:nvPr>
            <p:ph type="sldNum" sz="quarter" idx="10"/>
          </p:nvPr>
        </p:nvSpPr>
        <p:spPr>
          <a:noFill/>
        </p:spPr>
        <p:txBody>
          <a:bodyPr/>
          <a:lstStyle/>
          <a:p>
            <a:fld id="{3523DB97-8BE2-494C-BFE1-067FA79A9EC1}" type="slidenum">
              <a:rPr lang="en-US" smtClean="0">
                <a:solidFill>
                  <a:srgbClr val="000000"/>
                </a:solidFill>
                <a:ea typeface="ＭＳ Ｐゴシック"/>
                <a:cs typeface="ＭＳ Ｐゴシック"/>
              </a:rPr>
              <a:pPr/>
              <a:t>31</a:t>
            </a:fld>
            <a:endParaRPr lang="en-US" smtClean="0">
              <a:solidFill>
                <a:srgbClr val="000000"/>
              </a:solidFill>
              <a:ea typeface="ＭＳ Ｐゴシック"/>
              <a:cs typeface="ＭＳ Ｐゴシック"/>
            </a:endParaRP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806" y="967717"/>
            <a:ext cx="8229600"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806" y="3670423"/>
            <a:ext cx="8252193"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6629400" y="2305979"/>
            <a:ext cx="609600" cy="284821"/>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ea typeface="MS PGothic" pitchFamily="34" charset="-128"/>
            </a:endParaRPr>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9188" y="2430303"/>
            <a:ext cx="960437" cy="144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8" cstate="print"/>
          <a:srcRect/>
          <a:stretch>
            <a:fillRect/>
          </a:stretch>
        </p:blipFill>
        <p:spPr bwMode="auto">
          <a:xfrm>
            <a:off x="4655638" y="2590800"/>
            <a:ext cx="3467100" cy="1314450"/>
          </a:xfrm>
          <a:prstGeom prst="rect">
            <a:avLst/>
          </a:prstGeom>
          <a:noFill/>
          <a:ln w="25400">
            <a:solidFill>
              <a:schemeClr val="tx1"/>
            </a:solidFill>
            <a:miter lim="800000"/>
            <a:headEnd/>
            <a:tailEnd/>
          </a:ln>
        </p:spPr>
      </p:pic>
      <p:sp>
        <p:nvSpPr>
          <p:cNvPr id="15" name="Rectangle 14"/>
          <p:cNvSpPr/>
          <p:nvPr>
            <p:custDataLst>
              <p:tags r:id="rId1"/>
            </p:custDataLst>
          </p:nvPr>
        </p:nvSpPr>
        <p:spPr>
          <a:xfrm>
            <a:off x="609600" y="4724400"/>
            <a:ext cx="2514600" cy="609600"/>
          </a:xfrm>
          <a:prstGeom prst="rect">
            <a:avLst/>
          </a:prstGeom>
          <a:noFill/>
          <a:ln w="381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877229"/>
            <a:ext cx="168592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5"/>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6419668" y="1162095"/>
            <a:ext cx="2156647" cy="7849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7" name="Rectangle 16"/>
          <p:cNvSpPr/>
          <p:nvPr>
            <p:custDataLst>
              <p:tags r:id="rId2"/>
            </p:custDataLst>
          </p:nvPr>
        </p:nvSpPr>
        <p:spPr>
          <a:xfrm>
            <a:off x="6389188" y="1162095"/>
            <a:ext cx="2342181" cy="784928"/>
          </a:xfrm>
          <a:prstGeom prst="rect">
            <a:avLst/>
          </a:prstGeom>
          <a:noFill/>
          <a:ln w="381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8" name="Rectangle 17"/>
          <p:cNvSpPr/>
          <p:nvPr>
            <p:custDataLst>
              <p:tags r:id="rId3"/>
            </p:custDataLst>
          </p:nvPr>
        </p:nvSpPr>
        <p:spPr>
          <a:xfrm>
            <a:off x="6869406" y="700288"/>
            <a:ext cx="1329981" cy="357916"/>
          </a:xfrm>
          <a:prstGeom prst="rect">
            <a:avLst/>
          </a:prstGeom>
          <a:noFill/>
          <a:ln w="381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Tree>
    <p:extLst>
      <p:ext uri="{BB962C8B-B14F-4D97-AF65-F5344CB8AC3E}">
        <p14:creationId xmlns:p14="http://schemas.microsoft.com/office/powerpoint/2010/main" val="2813108423"/>
      </p:ext>
    </p:extLst>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8">
            <a:extLst>
              <a:ext uri="{BEBA8EAE-BF5A-486C-A8C5-ECC9F3942E4B}">
                <a14:imgProps xmlns:a14="http://schemas.microsoft.com/office/drawing/2010/main">
                  <a14:imgLayer r:embed="rId9">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201168" y="1179576"/>
            <a:ext cx="8604402" cy="56475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89923" name="Rectangle 9"/>
          <p:cNvSpPr>
            <a:spLocks noGrp="1" noChangeArrowheads="1"/>
          </p:cNvSpPr>
          <p:nvPr>
            <p:ph type="title"/>
            <p:custDataLst>
              <p:tags r:id="rId1"/>
            </p:custDataLst>
          </p:nvPr>
        </p:nvSpPr>
        <p:spPr>
          <a:xfrm>
            <a:off x="547729" y="319903"/>
            <a:ext cx="8209409" cy="1143000"/>
          </a:xfrm>
        </p:spPr>
        <p:txBody>
          <a:bodyPr/>
          <a:lstStyle/>
          <a:p>
            <a:pPr>
              <a:defRPr/>
            </a:pPr>
            <a:r>
              <a:rPr dirty="0" smtClean="0"/>
              <a:t>Desktop Receipt Imaging </a:t>
            </a:r>
            <a:r>
              <a:rPr b="1" dirty="0" smtClean="0"/>
              <a:t>option</a:t>
            </a:r>
            <a:r>
              <a:rPr sz="2000" dirty="0" smtClean="0">
                <a:latin typeface="+mn-lt"/>
              </a:rPr>
              <a:t/>
            </a:r>
            <a:br>
              <a:rPr sz="2000" dirty="0" smtClean="0">
                <a:latin typeface="+mn-lt"/>
              </a:rPr>
            </a:br>
            <a:r>
              <a:rPr sz="2000" dirty="0" smtClean="0">
                <a:solidFill>
                  <a:schemeClr val="tx1"/>
                </a:solidFill>
              </a:rPr>
              <a:t>Upload receipt images to individual transactions (Add Receipt)</a:t>
            </a:r>
            <a:endParaRPr sz="2000" dirty="0">
              <a:solidFill>
                <a:schemeClr val="tx1"/>
              </a:solidFill>
            </a:endParaRPr>
          </a:p>
        </p:txBody>
      </p:sp>
      <p:sp>
        <p:nvSpPr>
          <p:cNvPr id="14" name="Rectangle 13"/>
          <p:cNvSpPr/>
          <p:nvPr>
            <p:custDataLst>
              <p:tags r:id="rId2"/>
            </p:custDataLst>
          </p:nvPr>
        </p:nvSpPr>
        <p:spPr>
          <a:xfrm>
            <a:off x="99169" y="1321523"/>
            <a:ext cx="1625939" cy="429291"/>
          </a:xfrm>
          <a:prstGeom prst="rect">
            <a:avLst/>
          </a:prstGeom>
          <a:noFill/>
          <a:ln w="50800">
            <a:solidFill>
              <a:srgbClr val="46A0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1" name="Rectangle 10"/>
          <p:cNvSpPr/>
          <p:nvPr>
            <p:custDataLst>
              <p:tags r:id="rId3"/>
            </p:custDataLst>
          </p:nvPr>
        </p:nvSpPr>
        <p:spPr>
          <a:xfrm>
            <a:off x="188523" y="3403959"/>
            <a:ext cx="6323489" cy="3419856"/>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9"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3751384" y="3486443"/>
            <a:ext cx="2682688" cy="1444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2276202" y="4976849"/>
            <a:ext cx="4158504" cy="1435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custDataLst>
              <p:tags r:id="rId4"/>
            </p:custDataLst>
          </p:nvPr>
        </p:nvSpPr>
        <p:spPr>
          <a:xfrm>
            <a:off x="6512012" y="3415683"/>
            <a:ext cx="568409" cy="828071"/>
          </a:xfrm>
          <a:prstGeom prst="rect">
            <a:avLst/>
          </a:prstGeom>
          <a:noFill/>
          <a:ln w="3175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5" name="Rectangle 14"/>
          <p:cNvSpPr/>
          <p:nvPr>
            <p:custDataLst>
              <p:tags r:id="rId5"/>
            </p:custDataLst>
          </p:nvPr>
        </p:nvSpPr>
        <p:spPr>
          <a:xfrm>
            <a:off x="1592565" y="3117702"/>
            <a:ext cx="2262432" cy="303610"/>
          </a:xfrm>
          <a:prstGeom prst="rect">
            <a:avLst/>
          </a:prstGeom>
          <a:noFill/>
          <a:ln w="3175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7" name="Slide Number Placeholder 3"/>
          <p:cNvSpPr txBox="1">
            <a:spLocks/>
          </p:cNvSpPr>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sz="1600" kern="1200">
                <a:solidFill>
                  <a:srgbClr val="626366"/>
                </a:solidFill>
                <a:latin typeface="Verdana" pitchFamily="34" charset="0"/>
                <a:ea typeface="ＭＳ Ｐゴシック"/>
                <a:cs typeface="ＭＳ Ｐゴシック"/>
              </a:defRPr>
            </a:lvl2pPr>
            <a:lvl3pPr marL="914400" algn="l" rtl="0" fontAlgn="base">
              <a:spcBef>
                <a:spcPct val="0"/>
              </a:spcBef>
              <a:spcAft>
                <a:spcPct val="0"/>
              </a:spcAft>
              <a:defRPr sz="1600" kern="1200">
                <a:solidFill>
                  <a:srgbClr val="626366"/>
                </a:solidFill>
                <a:latin typeface="Verdana" pitchFamily="34" charset="0"/>
                <a:ea typeface="ＭＳ Ｐゴシック"/>
                <a:cs typeface="ＭＳ Ｐゴシック"/>
              </a:defRPr>
            </a:lvl3pPr>
            <a:lvl4pPr marL="1371600" algn="l" rtl="0" fontAlgn="base">
              <a:spcBef>
                <a:spcPct val="0"/>
              </a:spcBef>
              <a:spcAft>
                <a:spcPct val="0"/>
              </a:spcAft>
              <a:defRPr sz="1600" kern="1200">
                <a:solidFill>
                  <a:srgbClr val="626366"/>
                </a:solidFill>
                <a:latin typeface="Verdana" pitchFamily="34" charset="0"/>
                <a:ea typeface="ＭＳ Ｐゴシック"/>
                <a:cs typeface="ＭＳ Ｐゴシック"/>
              </a:defRPr>
            </a:lvl4pPr>
            <a:lvl5pPr marL="1828800" algn="l" rtl="0" fontAlgn="base">
              <a:spcBef>
                <a:spcPct val="0"/>
              </a:spcBef>
              <a:spcAft>
                <a:spcPct val="0"/>
              </a:spcAft>
              <a:defRPr sz="1600" kern="1200">
                <a:solidFill>
                  <a:srgbClr val="626366"/>
                </a:solidFill>
                <a:latin typeface="Verdana" pitchFamily="34" charset="0"/>
                <a:ea typeface="ＭＳ Ｐゴシック"/>
                <a:cs typeface="ＭＳ Ｐゴシック"/>
              </a:defRPr>
            </a:lvl5pPr>
            <a:lvl6pPr marL="2286000" algn="l" defTabSz="914400" rtl="0" eaLnBrk="1" latinLnBrk="0" hangingPunct="1">
              <a:defRPr sz="1600" kern="1200">
                <a:solidFill>
                  <a:srgbClr val="626366"/>
                </a:solidFill>
                <a:latin typeface="Verdana" pitchFamily="34" charset="0"/>
                <a:ea typeface="ＭＳ Ｐゴシック"/>
                <a:cs typeface="ＭＳ Ｐゴシック"/>
              </a:defRPr>
            </a:lvl6pPr>
            <a:lvl7pPr marL="2743200" algn="l" defTabSz="914400" rtl="0" eaLnBrk="1" latinLnBrk="0" hangingPunct="1">
              <a:defRPr sz="1600" kern="1200">
                <a:solidFill>
                  <a:srgbClr val="626366"/>
                </a:solidFill>
                <a:latin typeface="Verdana" pitchFamily="34" charset="0"/>
                <a:ea typeface="ＭＳ Ｐゴシック"/>
                <a:cs typeface="ＭＳ Ｐゴシック"/>
              </a:defRPr>
            </a:lvl7pPr>
            <a:lvl8pPr marL="3200400" algn="l" defTabSz="914400" rtl="0" eaLnBrk="1" latinLnBrk="0" hangingPunct="1">
              <a:defRPr sz="1600" kern="1200">
                <a:solidFill>
                  <a:srgbClr val="626366"/>
                </a:solidFill>
                <a:latin typeface="Verdana" pitchFamily="34" charset="0"/>
                <a:ea typeface="ＭＳ Ｐゴシック"/>
                <a:cs typeface="ＭＳ Ｐゴシック"/>
              </a:defRPr>
            </a:lvl8pPr>
            <a:lvl9pPr marL="3657600" algn="l" defTabSz="914400" rtl="0" eaLnBrk="1" latinLnBrk="0" hangingPunct="1">
              <a:defRPr sz="1600" kern="1200">
                <a:solidFill>
                  <a:srgbClr val="626366"/>
                </a:solidFill>
                <a:latin typeface="Verdana" pitchFamily="34" charset="0"/>
                <a:ea typeface="ＭＳ Ｐゴシック"/>
                <a:cs typeface="ＭＳ Ｐゴシック"/>
              </a:defRPr>
            </a:lvl9pPr>
          </a:lstStyle>
          <a:p>
            <a:fld id="{1E509471-B0B1-4E0A-A4FA-6D32F8774529}" type="slidenum">
              <a:rPr lang="en-US" smtClean="0">
                <a:solidFill>
                  <a:srgbClr val="000000"/>
                </a:solidFill>
                <a:ea typeface="ＭＳ Ｐゴシック"/>
                <a:cs typeface="ＭＳ Ｐゴシック"/>
              </a:rPr>
              <a:pPr/>
              <a:t>32</a:t>
            </a:fld>
            <a:endParaRPr lang="en-US" dirty="0" smtClean="0">
              <a:solidFill>
                <a:srgbClr val="000000"/>
              </a:solidFill>
              <a:ea typeface="ＭＳ Ｐゴシック"/>
              <a:cs typeface="ＭＳ Ｐゴシック"/>
            </a:endParaRPr>
          </a:p>
        </p:txBody>
      </p:sp>
    </p:spTree>
    <p:extLst>
      <p:ext uri="{BB962C8B-B14F-4D97-AF65-F5344CB8AC3E}">
        <p14:creationId xmlns:p14="http://schemas.microsoft.com/office/powerpoint/2010/main" val="434968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a:blip r:embed="rId8">
            <a:extLst>
              <a:ext uri="{BEBA8EAE-BF5A-486C-A8C5-ECC9F3942E4B}">
                <a14:imgProps xmlns:a14="http://schemas.microsoft.com/office/drawing/2010/main">
                  <a14:imgLayer r:embed="rId9">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204367" y="1177313"/>
            <a:ext cx="8604504" cy="56476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89923" name="Rectangle 9"/>
          <p:cNvSpPr>
            <a:spLocks noGrp="1" noChangeArrowheads="1"/>
          </p:cNvSpPr>
          <p:nvPr>
            <p:ph type="title"/>
            <p:custDataLst>
              <p:tags r:id="rId1"/>
            </p:custDataLst>
          </p:nvPr>
        </p:nvSpPr>
        <p:spPr>
          <a:xfrm>
            <a:off x="547729" y="319903"/>
            <a:ext cx="8361493" cy="1143000"/>
          </a:xfrm>
        </p:spPr>
        <p:txBody>
          <a:bodyPr/>
          <a:lstStyle/>
          <a:p>
            <a:pPr>
              <a:defRPr/>
            </a:pPr>
            <a:r>
              <a:rPr dirty="0" smtClean="0"/>
              <a:t>Desktop Receipt Imaging</a:t>
            </a:r>
            <a:r>
              <a:rPr sz="2000" dirty="0" smtClean="0">
                <a:latin typeface="+mn-lt"/>
              </a:rPr>
              <a:t/>
            </a:r>
            <a:br>
              <a:rPr sz="2000" dirty="0" smtClean="0">
                <a:latin typeface="+mn-lt"/>
              </a:rPr>
            </a:br>
            <a:r>
              <a:rPr sz="2000" dirty="0" smtClean="0">
                <a:solidFill>
                  <a:schemeClr val="tx1"/>
                </a:solidFill>
              </a:rPr>
              <a:t>View/Detach uploaded receipt images (View Details)</a:t>
            </a:r>
            <a:endParaRPr sz="2000" dirty="0">
              <a:solidFill>
                <a:schemeClr val="tx1"/>
              </a:solidFill>
            </a:endParaRPr>
          </a:p>
        </p:txBody>
      </p:sp>
      <p:sp>
        <p:nvSpPr>
          <p:cNvPr id="14" name="Rectangle 13"/>
          <p:cNvSpPr/>
          <p:nvPr>
            <p:custDataLst>
              <p:tags r:id="rId2"/>
            </p:custDataLst>
          </p:nvPr>
        </p:nvSpPr>
        <p:spPr>
          <a:xfrm>
            <a:off x="99169" y="1321523"/>
            <a:ext cx="1625939" cy="429291"/>
          </a:xfrm>
          <a:prstGeom prst="rect">
            <a:avLst/>
          </a:prstGeom>
          <a:noFill/>
          <a:ln w="50800">
            <a:solidFill>
              <a:srgbClr val="46A0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1" name="Rectangle 10"/>
          <p:cNvSpPr/>
          <p:nvPr>
            <p:custDataLst>
              <p:tags r:id="rId3"/>
            </p:custDataLst>
          </p:nvPr>
        </p:nvSpPr>
        <p:spPr>
          <a:xfrm>
            <a:off x="188523" y="3408027"/>
            <a:ext cx="6323489" cy="3419856"/>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2" name="Rectangle 11"/>
          <p:cNvSpPr/>
          <p:nvPr>
            <p:custDataLst>
              <p:tags r:id="rId4"/>
            </p:custDataLst>
          </p:nvPr>
        </p:nvSpPr>
        <p:spPr>
          <a:xfrm>
            <a:off x="6512012" y="3415683"/>
            <a:ext cx="568409" cy="828071"/>
          </a:xfrm>
          <a:prstGeom prst="rect">
            <a:avLst/>
          </a:prstGeom>
          <a:noFill/>
          <a:ln w="3175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0" name="Rectangle 9"/>
          <p:cNvSpPr/>
          <p:nvPr>
            <p:custDataLst>
              <p:tags r:id="rId5"/>
            </p:custDataLst>
          </p:nvPr>
        </p:nvSpPr>
        <p:spPr>
          <a:xfrm>
            <a:off x="1592565" y="3117702"/>
            <a:ext cx="2262432" cy="303610"/>
          </a:xfrm>
          <a:prstGeom prst="rect">
            <a:avLst/>
          </a:prstGeom>
          <a:noFill/>
          <a:ln w="3175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1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2599148" y="3490295"/>
            <a:ext cx="3836545" cy="32188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Slide Number Placeholder 3"/>
          <p:cNvSpPr txBox="1">
            <a:spLocks/>
          </p:cNvSpPr>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sz="1600" kern="1200">
                <a:solidFill>
                  <a:srgbClr val="626366"/>
                </a:solidFill>
                <a:latin typeface="Verdana" pitchFamily="34" charset="0"/>
                <a:ea typeface="ＭＳ Ｐゴシック"/>
                <a:cs typeface="ＭＳ Ｐゴシック"/>
              </a:defRPr>
            </a:lvl2pPr>
            <a:lvl3pPr marL="914400" algn="l" rtl="0" fontAlgn="base">
              <a:spcBef>
                <a:spcPct val="0"/>
              </a:spcBef>
              <a:spcAft>
                <a:spcPct val="0"/>
              </a:spcAft>
              <a:defRPr sz="1600" kern="1200">
                <a:solidFill>
                  <a:srgbClr val="626366"/>
                </a:solidFill>
                <a:latin typeface="Verdana" pitchFamily="34" charset="0"/>
                <a:ea typeface="ＭＳ Ｐゴシック"/>
                <a:cs typeface="ＭＳ Ｐゴシック"/>
              </a:defRPr>
            </a:lvl3pPr>
            <a:lvl4pPr marL="1371600" algn="l" rtl="0" fontAlgn="base">
              <a:spcBef>
                <a:spcPct val="0"/>
              </a:spcBef>
              <a:spcAft>
                <a:spcPct val="0"/>
              </a:spcAft>
              <a:defRPr sz="1600" kern="1200">
                <a:solidFill>
                  <a:srgbClr val="626366"/>
                </a:solidFill>
                <a:latin typeface="Verdana" pitchFamily="34" charset="0"/>
                <a:ea typeface="ＭＳ Ｐゴシック"/>
                <a:cs typeface="ＭＳ Ｐゴシック"/>
              </a:defRPr>
            </a:lvl4pPr>
            <a:lvl5pPr marL="1828800" algn="l" rtl="0" fontAlgn="base">
              <a:spcBef>
                <a:spcPct val="0"/>
              </a:spcBef>
              <a:spcAft>
                <a:spcPct val="0"/>
              </a:spcAft>
              <a:defRPr sz="1600" kern="1200">
                <a:solidFill>
                  <a:srgbClr val="626366"/>
                </a:solidFill>
                <a:latin typeface="Verdana" pitchFamily="34" charset="0"/>
                <a:ea typeface="ＭＳ Ｐゴシック"/>
                <a:cs typeface="ＭＳ Ｐゴシック"/>
              </a:defRPr>
            </a:lvl5pPr>
            <a:lvl6pPr marL="2286000" algn="l" defTabSz="914400" rtl="0" eaLnBrk="1" latinLnBrk="0" hangingPunct="1">
              <a:defRPr sz="1600" kern="1200">
                <a:solidFill>
                  <a:srgbClr val="626366"/>
                </a:solidFill>
                <a:latin typeface="Verdana" pitchFamily="34" charset="0"/>
                <a:ea typeface="ＭＳ Ｐゴシック"/>
                <a:cs typeface="ＭＳ Ｐゴシック"/>
              </a:defRPr>
            </a:lvl6pPr>
            <a:lvl7pPr marL="2743200" algn="l" defTabSz="914400" rtl="0" eaLnBrk="1" latinLnBrk="0" hangingPunct="1">
              <a:defRPr sz="1600" kern="1200">
                <a:solidFill>
                  <a:srgbClr val="626366"/>
                </a:solidFill>
                <a:latin typeface="Verdana" pitchFamily="34" charset="0"/>
                <a:ea typeface="ＭＳ Ｐゴシック"/>
                <a:cs typeface="ＭＳ Ｐゴシック"/>
              </a:defRPr>
            </a:lvl7pPr>
            <a:lvl8pPr marL="3200400" algn="l" defTabSz="914400" rtl="0" eaLnBrk="1" latinLnBrk="0" hangingPunct="1">
              <a:defRPr sz="1600" kern="1200">
                <a:solidFill>
                  <a:srgbClr val="626366"/>
                </a:solidFill>
                <a:latin typeface="Verdana" pitchFamily="34" charset="0"/>
                <a:ea typeface="ＭＳ Ｐゴシック"/>
                <a:cs typeface="ＭＳ Ｐゴシック"/>
              </a:defRPr>
            </a:lvl8pPr>
            <a:lvl9pPr marL="3657600" algn="l" defTabSz="914400" rtl="0" eaLnBrk="1" latinLnBrk="0" hangingPunct="1">
              <a:defRPr sz="1600" kern="1200">
                <a:solidFill>
                  <a:srgbClr val="626366"/>
                </a:solidFill>
                <a:latin typeface="Verdana" pitchFamily="34" charset="0"/>
                <a:ea typeface="ＭＳ Ｐゴシック"/>
                <a:cs typeface="ＭＳ Ｐゴシック"/>
              </a:defRPr>
            </a:lvl9pPr>
          </a:lstStyle>
          <a:p>
            <a:fld id="{1E509471-B0B1-4E0A-A4FA-6D32F8774529}" type="slidenum">
              <a:rPr lang="en-US" smtClean="0">
                <a:solidFill>
                  <a:srgbClr val="000000"/>
                </a:solidFill>
                <a:ea typeface="ＭＳ Ｐゴシック"/>
                <a:cs typeface="ＭＳ Ｐゴシック"/>
              </a:rPr>
              <a:pPr/>
              <a:t>33</a:t>
            </a:fld>
            <a:endParaRPr lang="en-US" dirty="0" smtClean="0">
              <a:solidFill>
                <a:srgbClr val="000000"/>
              </a:solidFill>
              <a:ea typeface="ＭＳ Ｐゴシック"/>
              <a:cs typeface="ＭＳ Ｐゴシック"/>
            </a:endParaRPr>
          </a:p>
        </p:txBody>
      </p:sp>
    </p:spTree>
    <p:extLst>
      <p:ext uri="{BB962C8B-B14F-4D97-AF65-F5344CB8AC3E}">
        <p14:creationId xmlns:p14="http://schemas.microsoft.com/office/powerpoint/2010/main" val="1905663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a:blip r:embed="rId8">
            <a:extLst>
              <a:ext uri="{BEBA8EAE-BF5A-486C-A8C5-ECC9F3942E4B}">
                <a14:imgProps xmlns:a14="http://schemas.microsoft.com/office/drawing/2010/main">
                  <a14:imgLayer r:embed="rId9">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204367" y="1177313"/>
            <a:ext cx="8604504" cy="56476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89923" name="Rectangle 9"/>
          <p:cNvSpPr>
            <a:spLocks noGrp="1" noChangeArrowheads="1"/>
          </p:cNvSpPr>
          <p:nvPr>
            <p:ph type="title"/>
            <p:custDataLst>
              <p:tags r:id="rId1"/>
            </p:custDataLst>
          </p:nvPr>
        </p:nvSpPr>
        <p:spPr>
          <a:xfrm>
            <a:off x="547729" y="319903"/>
            <a:ext cx="8361493" cy="1143000"/>
          </a:xfrm>
        </p:spPr>
        <p:txBody>
          <a:bodyPr/>
          <a:lstStyle/>
          <a:p>
            <a:pPr>
              <a:defRPr/>
            </a:pPr>
            <a:r>
              <a:rPr dirty="0" smtClean="0"/>
              <a:t>Desktop Receipt Imaging</a:t>
            </a:r>
            <a:r>
              <a:rPr sz="2000" dirty="0" smtClean="0">
                <a:latin typeface="+mn-lt"/>
              </a:rPr>
              <a:t/>
            </a:r>
            <a:br>
              <a:rPr sz="2000" dirty="0" smtClean="0">
                <a:latin typeface="+mn-lt"/>
              </a:rPr>
            </a:br>
            <a:r>
              <a:rPr sz="2000" dirty="0" smtClean="0">
                <a:solidFill>
                  <a:schemeClr val="tx1"/>
                </a:solidFill>
              </a:rPr>
              <a:t>Upload receipt images to statement (attach to transactions later)</a:t>
            </a:r>
            <a:endParaRPr sz="2000" dirty="0">
              <a:solidFill>
                <a:schemeClr val="tx1"/>
              </a:solidFill>
            </a:endParaRPr>
          </a:p>
        </p:txBody>
      </p:sp>
      <p:sp>
        <p:nvSpPr>
          <p:cNvPr id="14" name="Rectangle 13"/>
          <p:cNvSpPr/>
          <p:nvPr>
            <p:custDataLst>
              <p:tags r:id="rId2"/>
            </p:custDataLst>
          </p:nvPr>
        </p:nvSpPr>
        <p:spPr>
          <a:xfrm>
            <a:off x="123825" y="1319880"/>
            <a:ext cx="1625939" cy="429291"/>
          </a:xfrm>
          <a:prstGeom prst="rect">
            <a:avLst/>
          </a:prstGeom>
          <a:noFill/>
          <a:ln w="50800">
            <a:solidFill>
              <a:srgbClr val="46A0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1" name="Rectangle 10"/>
          <p:cNvSpPr/>
          <p:nvPr>
            <p:custDataLst>
              <p:tags r:id="rId3"/>
            </p:custDataLst>
          </p:nvPr>
        </p:nvSpPr>
        <p:spPr>
          <a:xfrm>
            <a:off x="5847347" y="1677647"/>
            <a:ext cx="2431029" cy="1089615"/>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17" name="Picture 5"/>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6103523" y="1729350"/>
            <a:ext cx="2156647" cy="7849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Rectangle 15"/>
          <p:cNvSpPr/>
          <p:nvPr>
            <p:custDataLst>
              <p:tags r:id="rId4"/>
            </p:custDataLst>
          </p:nvPr>
        </p:nvSpPr>
        <p:spPr>
          <a:xfrm>
            <a:off x="6103523" y="2147432"/>
            <a:ext cx="2342181" cy="214768"/>
          </a:xfrm>
          <a:prstGeom prst="rect">
            <a:avLst/>
          </a:prstGeom>
          <a:noFill/>
          <a:ln w="381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2" name="Rectangle 11"/>
          <p:cNvSpPr/>
          <p:nvPr>
            <p:custDataLst>
              <p:tags r:id="rId5"/>
            </p:custDataLst>
          </p:nvPr>
        </p:nvSpPr>
        <p:spPr>
          <a:xfrm>
            <a:off x="6984735" y="1391255"/>
            <a:ext cx="1329981" cy="357916"/>
          </a:xfrm>
          <a:prstGeom prst="rect">
            <a:avLst/>
          </a:prstGeom>
          <a:noFill/>
          <a:ln w="381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0" name="Slide Number Placeholder 3"/>
          <p:cNvSpPr txBox="1">
            <a:spLocks/>
          </p:cNvSpPr>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sz="1600" kern="1200">
                <a:solidFill>
                  <a:srgbClr val="626366"/>
                </a:solidFill>
                <a:latin typeface="Verdana" pitchFamily="34" charset="0"/>
                <a:ea typeface="ＭＳ Ｐゴシック"/>
                <a:cs typeface="ＭＳ Ｐゴシック"/>
              </a:defRPr>
            </a:lvl2pPr>
            <a:lvl3pPr marL="914400" algn="l" rtl="0" fontAlgn="base">
              <a:spcBef>
                <a:spcPct val="0"/>
              </a:spcBef>
              <a:spcAft>
                <a:spcPct val="0"/>
              </a:spcAft>
              <a:defRPr sz="1600" kern="1200">
                <a:solidFill>
                  <a:srgbClr val="626366"/>
                </a:solidFill>
                <a:latin typeface="Verdana" pitchFamily="34" charset="0"/>
                <a:ea typeface="ＭＳ Ｐゴシック"/>
                <a:cs typeface="ＭＳ Ｐゴシック"/>
              </a:defRPr>
            </a:lvl3pPr>
            <a:lvl4pPr marL="1371600" algn="l" rtl="0" fontAlgn="base">
              <a:spcBef>
                <a:spcPct val="0"/>
              </a:spcBef>
              <a:spcAft>
                <a:spcPct val="0"/>
              </a:spcAft>
              <a:defRPr sz="1600" kern="1200">
                <a:solidFill>
                  <a:srgbClr val="626366"/>
                </a:solidFill>
                <a:latin typeface="Verdana" pitchFamily="34" charset="0"/>
                <a:ea typeface="ＭＳ Ｐゴシック"/>
                <a:cs typeface="ＭＳ Ｐゴシック"/>
              </a:defRPr>
            </a:lvl4pPr>
            <a:lvl5pPr marL="1828800" algn="l" rtl="0" fontAlgn="base">
              <a:spcBef>
                <a:spcPct val="0"/>
              </a:spcBef>
              <a:spcAft>
                <a:spcPct val="0"/>
              </a:spcAft>
              <a:defRPr sz="1600" kern="1200">
                <a:solidFill>
                  <a:srgbClr val="626366"/>
                </a:solidFill>
                <a:latin typeface="Verdana" pitchFamily="34" charset="0"/>
                <a:ea typeface="ＭＳ Ｐゴシック"/>
                <a:cs typeface="ＭＳ Ｐゴシック"/>
              </a:defRPr>
            </a:lvl5pPr>
            <a:lvl6pPr marL="2286000" algn="l" defTabSz="914400" rtl="0" eaLnBrk="1" latinLnBrk="0" hangingPunct="1">
              <a:defRPr sz="1600" kern="1200">
                <a:solidFill>
                  <a:srgbClr val="626366"/>
                </a:solidFill>
                <a:latin typeface="Verdana" pitchFamily="34" charset="0"/>
                <a:ea typeface="ＭＳ Ｐゴシック"/>
                <a:cs typeface="ＭＳ Ｐゴシック"/>
              </a:defRPr>
            </a:lvl6pPr>
            <a:lvl7pPr marL="2743200" algn="l" defTabSz="914400" rtl="0" eaLnBrk="1" latinLnBrk="0" hangingPunct="1">
              <a:defRPr sz="1600" kern="1200">
                <a:solidFill>
                  <a:srgbClr val="626366"/>
                </a:solidFill>
                <a:latin typeface="Verdana" pitchFamily="34" charset="0"/>
                <a:ea typeface="ＭＳ Ｐゴシック"/>
                <a:cs typeface="ＭＳ Ｐゴシック"/>
              </a:defRPr>
            </a:lvl7pPr>
            <a:lvl8pPr marL="3200400" algn="l" defTabSz="914400" rtl="0" eaLnBrk="1" latinLnBrk="0" hangingPunct="1">
              <a:defRPr sz="1600" kern="1200">
                <a:solidFill>
                  <a:srgbClr val="626366"/>
                </a:solidFill>
                <a:latin typeface="Verdana" pitchFamily="34" charset="0"/>
                <a:ea typeface="ＭＳ Ｐゴシック"/>
                <a:cs typeface="ＭＳ Ｐゴシック"/>
              </a:defRPr>
            </a:lvl8pPr>
            <a:lvl9pPr marL="3657600" algn="l" defTabSz="914400" rtl="0" eaLnBrk="1" latinLnBrk="0" hangingPunct="1">
              <a:defRPr sz="1600" kern="1200">
                <a:solidFill>
                  <a:srgbClr val="626366"/>
                </a:solidFill>
                <a:latin typeface="Verdana" pitchFamily="34" charset="0"/>
                <a:ea typeface="ＭＳ Ｐゴシック"/>
                <a:cs typeface="ＭＳ Ｐゴシック"/>
              </a:defRPr>
            </a:lvl9pPr>
          </a:lstStyle>
          <a:p>
            <a:fld id="{1E509471-B0B1-4E0A-A4FA-6D32F8774529}" type="slidenum">
              <a:rPr lang="en-US" smtClean="0">
                <a:solidFill>
                  <a:srgbClr val="000000"/>
                </a:solidFill>
                <a:ea typeface="ＭＳ Ｐゴシック"/>
                <a:cs typeface="ＭＳ Ｐゴシック"/>
              </a:rPr>
              <a:pPr/>
              <a:t>34</a:t>
            </a:fld>
            <a:endParaRPr lang="en-US" dirty="0" smtClean="0">
              <a:solidFill>
                <a:srgbClr val="000000"/>
              </a:solidFill>
              <a:ea typeface="ＭＳ Ｐゴシック"/>
              <a:cs typeface="ＭＳ Ｐゴシック"/>
            </a:endParaRPr>
          </a:p>
        </p:txBody>
      </p:sp>
    </p:spTree>
    <p:extLst>
      <p:ext uri="{BB962C8B-B14F-4D97-AF65-F5344CB8AC3E}">
        <p14:creationId xmlns:p14="http://schemas.microsoft.com/office/powerpoint/2010/main" val="2661068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Grp="1" noChangeAspect="1" noChangeArrowheads="1"/>
          </p:cNvPicPr>
          <p:nvPr>
            <p:ph idx="1"/>
          </p:nvPr>
        </p:nvPicPr>
        <p:blipFill>
          <a:blip r:embed="rId8">
            <a:extLst>
              <a:ext uri="{BEBA8EAE-BF5A-486C-A8C5-ECC9F3942E4B}">
                <a14:imgProps xmlns:a14="http://schemas.microsoft.com/office/drawing/2010/main">
                  <a14:imgLayer r:embed="rId9">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550984" y="1168347"/>
            <a:ext cx="6465830" cy="56075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89923" name="Rectangle 9"/>
          <p:cNvSpPr>
            <a:spLocks noGrp="1" noChangeArrowheads="1"/>
          </p:cNvSpPr>
          <p:nvPr>
            <p:ph type="title"/>
            <p:custDataLst>
              <p:tags r:id="rId1"/>
            </p:custDataLst>
          </p:nvPr>
        </p:nvSpPr>
        <p:spPr>
          <a:xfrm>
            <a:off x="547729" y="319903"/>
            <a:ext cx="8397488" cy="1143000"/>
          </a:xfrm>
        </p:spPr>
        <p:txBody>
          <a:bodyPr/>
          <a:lstStyle/>
          <a:p>
            <a:pPr>
              <a:defRPr/>
            </a:pPr>
            <a:r>
              <a:rPr dirty="0" smtClean="0"/>
              <a:t>Desktop Receipt Imaging</a:t>
            </a:r>
            <a:r>
              <a:rPr sz="2000" dirty="0" smtClean="0">
                <a:latin typeface="+mn-lt"/>
              </a:rPr>
              <a:t/>
            </a:r>
            <a:br>
              <a:rPr sz="2000" dirty="0" smtClean="0">
                <a:latin typeface="+mn-lt"/>
              </a:rPr>
            </a:br>
            <a:r>
              <a:rPr sz="2000" dirty="0" smtClean="0">
                <a:solidFill>
                  <a:schemeClr val="tx1"/>
                </a:solidFill>
              </a:rPr>
              <a:t>Upload receipt images (to statement), View, Attach, or Delete</a:t>
            </a:r>
            <a:endParaRPr sz="2000" dirty="0">
              <a:solidFill>
                <a:schemeClr val="tx1"/>
              </a:solidFill>
            </a:endParaRPr>
          </a:p>
        </p:txBody>
      </p:sp>
      <p:sp>
        <p:nvSpPr>
          <p:cNvPr id="18" name="Rectangle 17"/>
          <p:cNvSpPr/>
          <p:nvPr>
            <p:custDataLst>
              <p:tags r:id="rId2"/>
            </p:custDataLst>
          </p:nvPr>
        </p:nvSpPr>
        <p:spPr>
          <a:xfrm>
            <a:off x="1113692" y="6260123"/>
            <a:ext cx="1358979" cy="492370"/>
          </a:xfrm>
          <a:prstGeom prst="rect">
            <a:avLst/>
          </a:prstGeom>
          <a:noFill/>
          <a:ln w="381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9" name="Rectangle 8"/>
          <p:cNvSpPr/>
          <p:nvPr>
            <p:custDataLst>
              <p:tags r:id="rId3"/>
            </p:custDataLst>
          </p:nvPr>
        </p:nvSpPr>
        <p:spPr>
          <a:xfrm>
            <a:off x="5850359" y="2958626"/>
            <a:ext cx="1312440" cy="214768"/>
          </a:xfrm>
          <a:prstGeom prst="rect">
            <a:avLst/>
          </a:prstGeom>
          <a:noFill/>
          <a:ln w="381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4" name="Rounded Rectangle 13"/>
          <p:cNvSpPr/>
          <p:nvPr>
            <p:custDataLst>
              <p:tags r:id="rId4"/>
            </p:custDataLst>
          </p:nvPr>
        </p:nvSpPr>
        <p:spPr>
          <a:xfrm>
            <a:off x="480646" y="5364029"/>
            <a:ext cx="2180492" cy="356833"/>
          </a:xfrm>
          <a:prstGeom prst="roundRect">
            <a:avLst/>
          </a:prstGeom>
          <a:solidFill>
            <a:srgbClr val="ED88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1" name="Rectangle 20"/>
          <p:cNvSpPr/>
          <p:nvPr>
            <p:custDataLst>
              <p:tags r:id="rId5"/>
            </p:custDataLst>
          </p:nvPr>
        </p:nvSpPr>
        <p:spPr>
          <a:xfrm>
            <a:off x="3654313" y="3496234"/>
            <a:ext cx="3365398" cy="3281147"/>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15"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3739659" y="3816637"/>
            <a:ext cx="5240218" cy="1636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3739660" y="5458743"/>
            <a:ext cx="5240217" cy="826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Slide Number Placeholder 3"/>
          <p:cNvSpPr txBox="1">
            <a:spLocks/>
          </p:cNvSpPr>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sz="1600" kern="1200">
                <a:solidFill>
                  <a:srgbClr val="626366"/>
                </a:solidFill>
                <a:latin typeface="Verdana" pitchFamily="34" charset="0"/>
                <a:ea typeface="ＭＳ Ｐゴシック"/>
                <a:cs typeface="ＭＳ Ｐゴシック"/>
              </a:defRPr>
            </a:lvl2pPr>
            <a:lvl3pPr marL="914400" algn="l" rtl="0" fontAlgn="base">
              <a:spcBef>
                <a:spcPct val="0"/>
              </a:spcBef>
              <a:spcAft>
                <a:spcPct val="0"/>
              </a:spcAft>
              <a:defRPr sz="1600" kern="1200">
                <a:solidFill>
                  <a:srgbClr val="626366"/>
                </a:solidFill>
                <a:latin typeface="Verdana" pitchFamily="34" charset="0"/>
                <a:ea typeface="ＭＳ Ｐゴシック"/>
                <a:cs typeface="ＭＳ Ｐゴシック"/>
              </a:defRPr>
            </a:lvl3pPr>
            <a:lvl4pPr marL="1371600" algn="l" rtl="0" fontAlgn="base">
              <a:spcBef>
                <a:spcPct val="0"/>
              </a:spcBef>
              <a:spcAft>
                <a:spcPct val="0"/>
              </a:spcAft>
              <a:defRPr sz="1600" kern="1200">
                <a:solidFill>
                  <a:srgbClr val="626366"/>
                </a:solidFill>
                <a:latin typeface="Verdana" pitchFamily="34" charset="0"/>
                <a:ea typeface="ＭＳ Ｐゴシック"/>
                <a:cs typeface="ＭＳ Ｐゴシック"/>
              </a:defRPr>
            </a:lvl4pPr>
            <a:lvl5pPr marL="1828800" algn="l" rtl="0" fontAlgn="base">
              <a:spcBef>
                <a:spcPct val="0"/>
              </a:spcBef>
              <a:spcAft>
                <a:spcPct val="0"/>
              </a:spcAft>
              <a:defRPr sz="1600" kern="1200">
                <a:solidFill>
                  <a:srgbClr val="626366"/>
                </a:solidFill>
                <a:latin typeface="Verdana" pitchFamily="34" charset="0"/>
                <a:ea typeface="ＭＳ Ｐゴシック"/>
                <a:cs typeface="ＭＳ Ｐゴシック"/>
              </a:defRPr>
            </a:lvl5pPr>
            <a:lvl6pPr marL="2286000" algn="l" defTabSz="914400" rtl="0" eaLnBrk="1" latinLnBrk="0" hangingPunct="1">
              <a:defRPr sz="1600" kern="1200">
                <a:solidFill>
                  <a:srgbClr val="626366"/>
                </a:solidFill>
                <a:latin typeface="Verdana" pitchFamily="34" charset="0"/>
                <a:ea typeface="ＭＳ Ｐゴシック"/>
                <a:cs typeface="ＭＳ Ｐゴシック"/>
              </a:defRPr>
            </a:lvl6pPr>
            <a:lvl7pPr marL="2743200" algn="l" defTabSz="914400" rtl="0" eaLnBrk="1" latinLnBrk="0" hangingPunct="1">
              <a:defRPr sz="1600" kern="1200">
                <a:solidFill>
                  <a:srgbClr val="626366"/>
                </a:solidFill>
                <a:latin typeface="Verdana" pitchFamily="34" charset="0"/>
                <a:ea typeface="ＭＳ Ｐゴシック"/>
                <a:cs typeface="ＭＳ Ｐゴシック"/>
              </a:defRPr>
            </a:lvl7pPr>
            <a:lvl8pPr marL="3200400" algn="l" defTabSz="914400" rtl="0" eaLnBrk="1" latinLnBrk="0" hangingPunct="1">
              <a:defRPr sz="1600" kern="1200">
                <a:solidFill>
                  <a:srgbClr val="626366"/>
                </a:solidFill>
                <a:latin typeface="Verdana" pitchFamily="34" charset="0"/>
                <a:ea typeface="ＭＳ Ｐゴシック"/>
                <a:cs typeface="ＭＳ Ｐゴシック"/>
              </a:defRPr>
            </a:lvl8pPr>
            <a:lvl9pPr marL="3657600" algn="l" defTabSz="914400" rtl="0" eaLnBrk="1" latinLnBrk="0" hangingPunct="1">
              <a:defRPr sz="1600" kern="1200">
                <a:solidFill>
                  <a:srgbClr val="626366"/>
                </a:solidFill>
                <a:latin typeface="Verdana" pitchFamily="34" charset="0"/>
                <a:ea typeface="ＭＳ Ｐゴシック"/>
                <a:cs typeface="ＭＳ Ｐゴシック"/>
              </a:defRPr>
            </a:lvl9pPr>
          </a:lstStyle>
          <a:p>
            <a:fld id="{1E509471-B0B1-4E0A-A4FA-6D32F8774529}" type="slidenum">
              <a:rPr lang="en-US" smtClean="0">
                <a:solidFill>
                  <a:srgbClr val="000000"/>
                </a:solidFill>
                <a:ea typeface="ＭＳ Ｐゴシック"/>
                <a:cs typeface="ＭＳ Ｐゴシック"/>
              </a:rPr>
              <a:pPr/>
              <a:t>35</a:t>
            </a:fld>
            <a:endParaRPr lang="en-US" dirty="0" smtClean="0">
              <a:solidFill>
                <a:srgbClr val="000000"/>
              </a:solidFill>
              <a:ea typeface="ＭＳ Ｐゴシック"/>
              <a:cs typeface="ＭＳ Ｐゴシック"/>
            </a:endParaRPr>
          </a:p>
        </p:txBody>
      </p:sp>
    </p:spTree>
    <p:extLst>
      <p:ext uri="{BB962C8B-B14F-4D97-AF65-F5344CB8AC3E}">
        <p14:creationId xmlns:p14="http://schemas.microsoft.com/office/powerpoint/2010/main" val="630806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Grp="1" noChangeAspect="1" noChangeArrowheads="1"/>
          </p:cNvPicPr>
          <p:nvPr>
            <p:ph idx="1"/>
          </p:nvPr>
        </p:nvPicPr>
        <p:blipFill>
          <a:blip r:embed="rId10">
            <a:extLst>
              <a:ext uri="{BEBA8EAE-BF5A-486C-A8C5-ECC9F3942E4B}">
                <a14:imgProps xmlns:a14="http://schemas.microsoft.com/office/drawing/2010/main">
                  <a14:imgLayer r:embed="rId11">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201169" y="1168147"/>
            <a:ext cx="8537067" cy="56033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89923" name="Rectangle 9"/>
          <p:cNvSpPr>
            <a:spLocks noGrp="1" noChangeArrowheads="1"/>
          </p:cNvSpPr>
          <p:nvPr>
            <p:ph type="title"/>
            <p:custDataLst>
              <p:tags r:id="rId1"/>
            </p:custDataLst>
          </p:nvPr>
        </p:nvSpPr>
        <p:spPr>
          <a:xfrm>
            <a:off x="547729" y="319903"/>
            <a:ext cx="8361493" cy="1143000"/>
          </a:xfrm>
        </p:spPr>
        <p:txBody>
          <a:bodyPr/>
          <a:lstStyle/>
          <a:p>
            <a:pPr>
              <a:defRPr/>
            </a:pPr>
            <a:r>
              <a:rPr dirty="0" smtClean="0"/>
              <a:t>Receipt Imaging </a:t>
            </a:r>
            <a:r>
              <a:rPr lang="en-US" dirty="0" smtClean="0"/>
              <a:t>– </a:t>
            </a:r>
            <a:r>
              <a:rPr dirty="0" smtClean="0"/>
              <a:t>Print Cover Sheet </a:t>
            </a:r>
            <a:r>
              <a:rPr b="1" dirty="0" smtClean="0"/>
              <a:t>option</a:t>
            </a:r>
            <a:r>
              <a:rPr sz="2000" dirty="0" smtClean="0">
                <a:latin typeface="+mn-lt"/>
              </a:rPr>
              <a:t/>
            </a:r>
            <a:br>
              <a:rPr sz="2000" dirty="0" smtClean="0">
                <a:latin typeface="+mn-lt"/>
              </a:rPr>
            </a:br>
            <a:r>
              <a:rPr sz="2000" dirty="0" smtClean="0">
                <a:solidFill>
                  <a:schemeClr val="tx1"/>
                </a:solidFill>
              </a:rPr>
              <a:t>Fax or email receipt images (statement-level </a:t>
            </a:r>
            <a:r>
              <a:rPr sz="2000" b="1" dirty="0" smtClean="0">
                <a:solidFill>
                  <a:schemeClr val="tx1"/>
                </a:solidFill>
              </a:rPr>
              <a:t>only</a:t>
            </a:r>
            <a:r>
              <a:rPr sz="2000" dirty="0" smtClean="0">
                <a:solidFill>
                  <a:schemeClr val="tx1"/>
                </a:solidFill>
              </a:rPr>
              <a:t>)</a:t>
            </a:r>
            <a:endParaRPr sz="2000" dirty="0">
              <a:solidFill>
                <a:schemeClr val="tx1"/>
              </a:solidFill>
            </a:endParaRPr>
          </a:p>
        </p:txBody>
      </p:sp>
      <p:sp>
        <p:nvSpPr>
          <p:cNvPr id="8" name="Rectangle 7"/>
          <p:cNvSpPr/>
          <p:nvPr>
            <p:custDataLst>
              <p:tags r:id="rId2"/>
            </p:custDataLst>
          </p:nvPr>
        </p:nvSpPr>
        <p:spPr>
          <a:xfrm>
            <a:off x="8184415" y="1343796"/>
            <a:ext cx="644205" cy="357916"/>
          </a:xfrm>
          <a:prstGeom prst="rect">
            <a:avLst/>
          </a:prstGeom>
          <a:noFill/>
          <a:ln w="381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5" name="Rectangle 14"/>
          <p:cNvSpPr/>
          <p:nvPr>
            <p:custDataLst>
              <p:tags r:id="rId3"/>
            </p:custDataLst>
          </p:nvPr>
        </p:nvSpPr>
        <p:spPr>
          <a:xfrm>
            <a:off x="217170" y="1758432"/>
            <a:ext cx="8531247" cy="5006262"/>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11"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96905" y="1825606"/>
            <a:ext cx="1394581" cy="754445"/>
          </a:xfrm>
          <a:prstGeom prst="rect">
            <a:avLst/>
          </a:prstGeom>
          <a:noFill/>
          <a:ln w="9525">
            <a:solidFill>
              <a:schemeClr val="tx1">
                <a:alpha val="9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6" name="Rectangle 15"/>
          <p:cNvSpPr/>
          <p:nvPr>
            <p:custDataLst>
              <p:tags r:id="rId4"/>
            </p:custDataLst>
          </p:nvPr>
        </p:nvSpPr>
        <p:spPr>
          <a:xfrm>
            <a:off x="7208288" y="2238791"/>
            <a:ext cx="1620333" cy="214768"/>
          </a:xfrm>
          <a:prstGeom prst="rect">
            <a:avLst/>
          </a:prstGeom>
          <a:noFill/>
          <a:ln w="381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22" name="Picture 5"/>
          <p:cNvPicPr>
            <a:picLocks noChangeAspect="1" noChangeArrowheads="1"/>
          </p:cNvPicPr>
          <p:nvPr/>
        </p:nvPicPr>
        <p:blipFill>
          <a:blip r:embed="rId13">
            <a:extLst>
              <a:ext uri="{BEBA8EAE-BF5A-486C-A8C5-ECC9F3942E4B}">
                <a14:imgProps xmlns:a14="http://schemas.microsoft.com/office/drawing/2010/main">
                  <a14:imgLayer r:embed="rId14">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1465515" y="1911928"/>
            <a:ext cx="4067742" cy="475881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8" name="Rectangle 17"/>
          <p:cNvSpPr/>
          <p:nvPr>
            <p:custDataLst>
              <p:tags r:id="rId5"/>
            </p:custDataLst>
          </p:nvPr>
        </p:nvSpPr>
        <p:spPr>
          <a:xfrm>
            <a:off x="1371124" y="4839881"/>
            <a:ext cx="1793322" cy="378134"/>
          </a:xfrm>
          <a:prstGeom prst="rect">
            <a:avLst/>
          </a:prstGeom>
          <a:noFill/>
          <a:ln w="381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0" name="TextBox 19"/>
          <p:cNvSpPr txBox="1"/>
          <p:nvPr>
            <p:custDataLst>
              <p:tags r:id="rId6"/>
            </p:custDataLst>
          </p:nvPr>
        </p:nvSpPr>
        <p:spPr>
          <a:xfrm>
            <a:off x="5387340" y="2946716"/>
            <a:ext cx="3545642" cy="2792604"/>
          </a:xfrm>
          <a:prstGeom prst="rect">
            <a:avLst/>
          </a:prstGeom>
          <a:solidFill>
            <a:schemeClr val="bg1"/>
          </a:solidFill>
          <a:ln w="38100">
            <a:solidFill>
              <a:schemeClr val="tx1"/>
            </a:solidFill>
            <a:miter lim="800000"/>
          </a:ln>
        </p:spPr>
        <p:txBody>
          <a:bodyPr wrap="square" lIns="137160" tIns="137160" rIns="91440" bIns="137160">
            <a:noAutofit/>
          </a:bodyPr>
          <a:lstStyle/>
          <a:p>
            <a:pPr>
              <a:lnSpc>
                <a:spcPct val="90000"/>
              </a:lnSpc>
            </a:pPr>
            <a:r>
              <a:rPr lang="en-US" sz="1200" b="1" dirty="0" smtClean="0">
                <a:solidFill>
                  <a:srgbClr val="000000"/>
                </a:solidFill>
                <a:ea typeface="Verdana" panose="020B0604030504040204" pitchFamily="34" charset="0"/>
                <a:cs typeface="Verdana" panose="020B0604030504040204" pitchFamily="34" charset="0"/>
              </a:rPr>
              <a:t>Cover Sheet considerations:</a:t>
            </a:r>
          </a:p>
          <a:p>
            <a:pPr>
              <a:lnSpc>
                <a:spcPct val="90000"/>
              </a:lnSpc>
            </a:pPr>
            <a:endParaRPr lang="en-US" sz="1000" b="1" dirty="0">
              <a:solidFill>
                <a:srgbClr val="000000"/>
              </a:solidFill>
              <a:ea typeface="Verdana" panose="020B0604030504040204" pitchFamily="34" charset="0"/>
              <a:cs typeface="Verdana" panose="020B0604030504040204" pitchFamily="34" charset="0"/>
            </a:endParaRPr>
          </a:p>
          <a:p>
            <a:pPr>
              <a:lnSpc>
                <a:spcPct val="90000"/>
              </a:lnSpc>
            </a:pPr>
            <a:r>
              <a:rPr lang="en-US" sz="1000" b="1" dirty="0" smtClean="0">
                <a:solidFill>
                  <a:srgbClr val="000000"/>
                </a:solidFill>
                <a:ea typeface="Verdana" panose="020B0604030504040204" pitchFamily="34" charset="0"/>
                <a:cs typeface="Verdana" panose="020B0604030504040204" pitchFamily="34" charset="0"/>
              </a:rPr>
              <a:t>If emailing:</a:t>
            </a:r>
          </a:p>
          <a:p>
            <a:pPr>
              <a:lnSpc>
                <a:spcPct val="90000"/>
              </a:lnSpc>
            </a:pPr>
            <a:endParaRPr lang="en-US" sz="1000" b="1" dirty="0">
              <a:solidFill>
                <a:srgbClr val="000000"/>
              </a:solidFill>
              <a:ea typeface="Verdana" panose="020B0604030504040204" pitchFamily="34" charset="0"/>
              <a:cs typeface="Verdana" panose="020B0604030504040204" pitchFamily="34" charset="0"/>
            </a:endParaRPr>
          </a:p>
          <a:p>
            <a:pPr marL="171450" indent="-171450">
              <a:lnSpc>
                <a:spcPct val="90000"/>
              </a:lnSpc>
              <a:buFont typeface="Wingdings" panose="05000000000000000000" pitchFamily="2" charset="2"/>
              <a:buChar char="§"/>
            </a:pPr>
            <a:r>
              <a:rPr lang="en-US" sz="1000" i="1" dirty="0" smtClean="0">
                <a:solidFill>
                  <a:srgbClr val="000000"/>
                </a:solidFill>
                <a:ea typeface="Verdana" panose="020B0604030504040204" pitchFamily="34" charset="0"/>
                <a:cs typeface="Verdana" panose="020B0604030504040204" pitchFamily="34" charset="0"/>
              </a:rPr>
              <a:t>Individual </a:t>
            </a:r>
            <a:r>
              <a:rPr lang="en-US" sz="1000" i="1" dirty="0">
                <a:solidFill>
                  <a:srgbClr val="000000"/>
                </a:solidFill>
                <a:ea typeface="Verdana" panose="020B0604030504040204" pitchFamily="34" charset="0"/>
                <a:cs typeface="Verdana" panose="020B0604030504040204" pitchFamily="34" charset="0"/>
              </a:rPr>
              <a:t>attachments </a:t>
            </a:r>
            <a:r>
              <a:rPr lang="en-US" sz="1000" dirty="0" smtClean="0">
                <a:solidFill>
                  <a:srgbClr val="000000"/>
                </a:solidFill>
                <a:ea typeface="Verdana" panose="020B0604030504040204" pitchFamily="34" charset="0"/>
                <a:cs typeface="Verdana" panose="020B0604030504040204" pitchFamily="34" charset="0"/>
              </a:rPr>
              <a:t>must be in </a:t>
            </a:r>
            <a:r>
              <a:rPr lang="en-US" sz="1000" dirty="0">
                <a:solidFill>
                  <a:srgbClr val="000000"/>
                </a:solidFill>
                <a:ea typeface="Verdana" panose="020B0604030504040204" pitchFamily="34" charset="0"/>
                <a:cs typeface="Verdana" panose="020B0604030504040204" pitchFamily="34" charset="0"/>
              </a:rPr>
              <a:t>the following formats: </a:t>
            </a:r>
            <a:r>
              <a:rPr lang="en-US" sz="1000" b="1" dirty="0">
                <a:solidFill>
                  <a:srgbClr val="000000"/>
                </a:solidFill>
                <a:ea typeface="Verdana" panose="020B0604030504040204" pitchFamily="34" charset="0"/>
                <a:cs typeface="Verdana" panose="020B0604030504040204" pitchFamily="34" charset="0"/>
              </a:rPr>
              <a:t>PDF</a:t>
            </a:r>
            <a:r>
              <a:rPr lang="en-US" sz="1000" dirty="0">
                <a:solidFill>
                  <a:srgbClr val="000000"/>
                </a:solidFill>
                <a:ea typeface="Verdana" panose="020B0604030504040204" pitchFamily="34" charset="0"/>
                <a:cs typeface="Verdana" panose="020B0604030504040204" pitchFamily="34" charset="0"/>
              </a:rPr>
              <a:t>, </a:t>
            </a:r>
            <a:r>
              <a:rPr lang="en-US" sz="1000" b="1" dirty="0">
                <a:solidFill>
                  <a:srgbClr val="000000"/>
                </a:solidFill>
                <a:ea typeface="Verdana" panose="020B0604030504040204" pitchFamily="34" charset="0"/>
                <a:cs typeface="Verdana" panose="020B0604030504040204" pitchFamily="34" charset="0"/>
              </a:rPr>
              <a:t>JPG</a:t>
            </a:r>
            <a:r>
              <a:rPr lang="en-US" sz="1000" dirty="0">
                <a:solidFill>
                  <a:srgbClr val="000000"/>
                </a:solidFill>
                <a:ea typeface="Verdana" panose="020B0604030504040204" pitchFamily="34" charset="0"/>
                <a:cs typeface="Verdana" panose="020B0604030504040204" pitchFamily="34" charset="0"/>
              </a:rPr>
              <a:t>, </a:t>
            </a:r>
            <a:r>
              <a:rPr lang="en-US" sz="1000" b="1" dirty="0">
                <a:solidFill>
                  <a:srgbClr val="000000"/>
                </a:solidFill>
                <a:ea typeface="Verdana" panose="020B0604030504040204" pitchFamily="34" charset="0"/>
                <a:cs typeface="Verdana" panose="020B0604030504040204" pitchFamily="34" charset="0"/>
              </a:rPr>
              <a:t>GIF</a:t>
            </a:r>
            <a:r>
              <a:rPr lang="en-US" sz="1000" dirty="0">
                <a:solidFill>
                  <a:srgbClr val="000000"/>
                </a:solidFill>
                <a:ea typeface="Verdana" panose="020B0604030504040204" pitchFamily="34" charset="0"/>
                <a:cs typeface="Verdana" panose="020B0604030504040204" pitchFamily="34" charset="0"/>
              </a:rPr>
              <a:t>, </a:t>
            </a:r>
            <a:r>
              <a:rPr lang="en-US" sz="1000" b="1" dirty="0">
                <a:solidFill>
                  <a:srgbClr val="000000"/>
                </a:solidFill>
                <a:ea typeface="Verdana" panose="020B0604030504040204" pitchFamily="34" charset="0"/>
                <a:cs typeface="Verdana" panose="020B0604030504040204" pitchFamily="34" charset="0"/>
              </a:rPr>
              <a:t>TIF</a:t>
            </a:r>
            <a:r>
              <a:rPr lang="en-US" sz="1000" dirty="0">
                <a:solidFill>
                  <a:srgbClr val="000000"/>
                </a:solidFill>
                <a:ea typeface="Verdana" panose="020B0604030504040204" pitchFamily="34" charset="0"/>
                <a:cs typeface="Verdana" panose="020B0604030504040204" pitchFamily="34" charset="0"/>
              </a:rPr>
              <a:t>, </a:t>
            </a:r>
            <a:r>
              <a:rPr lang="en-US" sz="1000" b="1" dirty="0">
                <a:solidFill>
                  <a:srgbClr val="000000"/>
                </a:solidFill>
                <a:ea typeface="Verdana" panose="020B0604030504040204" pitchFamily="34" charset="0"/>
                <a:cs typeface="Verdana" panose="020B0604030504040204" pitchFamily="34" charset="0"/>
              </a:rPr>
              <a:t>BMP</a:t>
            </a:r>
            <a:r>
              <a:rPr lang="en-US" sz="1000" dirty="0">
                <a:solidFill>
                  <a:srgbClr val="000000"/>
                </a:solidFill>
                <a:ea typeface="Verdana" panose="020B0604030504040204" pitchFamily="34" charset="0"/>
                <a:cs typeface="Verdana" panose="020B0604030504040204" pitchFamily="34" charset="0"/>
              </a:rPr>
              <a:t>, </a:t>
            </a:r>
            <a:r>
              <a:rPr lang="en-US" sz="1000" dirty="0" smtClean="0">
                <a:solidFill>
                  <a:srgbClr val="000000"/>
                </a:solidFill>
                <a:ea typeface="Verdana" panose="020B0604030504040204" pitchFamily="34" charset="0"/>
                <a:cs typeface="Verdana" panose="020B0604030504040204" pitchFamily="34" charset="0"/>
              </a:rPr>
              <a:t>or </a:t>
            </a:r>
            <a:r>
              <a:rPr lang="en-US" sz="1000" b="1" dirty="0" smtClean="0">
                <a:solidFill>
                  <a:srgbClr val="000000"/>
                </a:solidFill>
                <a:ea typeface="Verdana" panose="020B0604030504040204" pitchFamily="34" charset="0"/>
                <a:cs typeface="Verdana" panose="020B0604030504040204" pitchFamily="34" charset="0"/>
              </a:rPr>
              <a:t>PNG</a:t>
            </a:r>
          </a:p>
          <a:p>
            <a:pPr marL="171450" indent="-171450">
              <a:lnSpc>
                <a:spcPct val="90000"/>
              </a:lnSpc>
              <a:buFont typeface="Wingdings" panose="05000000000000000000" pitchFamily="2" charset="2"/>
              <a:buChar char="§"/>
            </a:pPr>
            <a:endParaRPr lang="en-US" sz="1000" b="1" dirty="0">
              <a:solidFill>
                <a:srgbClr val="000000"/>
              </a:solidFill>
              <a:ea typeface="Verdana" panose="020B0604030504040204" pitchFamily="34" charset="0"/>
              <a:cs typeface="Verdana" panose="020B0604030504040204" pitchFamily="34" charset="0"/>
            </a:endParaRPr>
          </a:p>
          <a:p>
            <a:pPr marL="171450" indent="-171450">
              <a:lnSpc>
                <a:spcPct val="90000"/>
              </a:lnSpc>
              <a:buFont typeface="Wingdings" panose="05000000000000000000" pitchFamily="2" charset="2"/>
              <a:buChar char="§"/>
            </a:pPr>
            <a:r>
              <a:rPr lang="en-US" sz="1000" dirty="0" smtClean="0">
                <a:solidFill>
                  <a:srgbClr val="000000"/>
                </a:solidFill>
                <a:ea typeface="Verdana" panose="020B0604030504040204" pitchFamily="34" charset="0"/>
                <a:cs typeface="Verdana" panose="020B0604030504040204" pitchFamily="34" charset="0"/>
              </a:rPr>
              <a:t>If </a:t>
            </a:r>
            <a:r>
              <a:rPr lang="en-US" sz="1000" dirty="0">
                <a:solidFill>
                  <a:srgbClr val="000000"/>
                </a:solidFill>
                <a:ea typeface="Verdana" panose="020B0604030504040204" pitchFamily="34" charset="0"/>
                <a:cs typeface="Verdana" panose="020B0604030504040204" pitchFamily="34" charset="0"/>
              </a:rPr>
              <a:t>you email a </a:t>
            </a:r>
            <a:r>
              <a:rPr lang="en-US" sz="1000" i="1" dirty="0">
                <a:solidFill>
                  <a:srgbClr val="000000"/>
                </a:solidFill>
                <a:ea typeface="Verdana" panose="020B0604030504040204" pitchFamily="34" charset="0"/>
                <a:cs typeface="Verdana" panose="020B0604030504040204" pitchFamily="34" charset="0"/>
              </a:rPr>
              <a:t>single</a:t>
            </a:r>
            <a:r>
              <a:rPr lang="en-US" sz="1000" dirty="0">
                <a:solidFill>
                  <a:srgbClr val="000000"/>
                </a:solidFill>
                <a:ea typeface="Verdana" panose="020B0604030504040204" pitchFamily="34" charset="0"/>
                <a:cs typeface="Verdana" panose="020B0604030504040204" pitchFamily="34" charset="0"/>
              </a:rPr>
              <a:t> attachment </a:t>
            </a:r>
            <a:r>
              <a:rPr lang="en-US" sz="1000" i="1" dirty="0">
                <a:solidFill>
                  <a:srgbClr val="000000"/>
                </a:solidFill>
                <a:ea typeface="Verdana" panose="020B0604030504040204" pitchFamily="34" charset="0"/>
                <a:cs typeface="Verdana" panose="020B0604030504040204" pitchFamily="34" charset="0"/>
              </a:rPr>
              <a:t>combining</a:t>
            </a:r>
            <a:r>
              <a:rPr lang="en-US" sz="1000" dirty="0">
                <a:solidFill>
                  <a:srgbClr val="000000"/>
                </a:solidFill>
                <a:ea typeface="Verdana" panose="020B0604030504040204" pitchFamily="34" charset="0"/>
                <a:cs typeface="Verdana" panose="020B0604030504040204" pitchFamily="34" charset="0"/>
              </a:rPr>
              <a:t> the Cover Sheet and receipts, it must be a </a:t>
            </a:r>
            <a:r>
              <a:rPr lang="en-US" sz="1000" b="1" dirty="0" smtClean="0">
                <a:solidFill>
                  <a:srgbClr val="000000"/>
                </a:solidFill>
                <a:ea typeface="Verdana" panose="020B0604030504040204" pitchFamily="34" charset="0"/>
                <a:cs typeface="Verdana" panose="020B0604030504040204" pitchFamily="34" charset="0"/>
              </a:rPr>
              <a:t>PDF</a:t>
            </a:r>
            <a:endParaRPr lang="en-US" sz="1000" b="1" dirty="0">
              <a:solidFill>
                <a:srgbClr val="000000"/>
              </a:solidFill>
              <a:ea typeface="Verdana" panose="020B0604030504040204" pitchFamily="34" charset="0"/>
              <a:cs typeface="Verdana" panose="020B0604030504040204" pitchFamily="34" charset="0"/>
            </a:endParaRPr>
          </a:p>
          <a:p>
            <a:pPr>
              <a:lnSpc>
                <a:spcPct val="90000"/>
              </a:lnSpc>
            </a:pPr>
            <a:r>
              <a:rPr lang="en-US" sz="1000" dirty="0">
                <a:solidFill>
                  <a:srgbClr val="000000"/>
                </a:solidFill>
                <a:ea typeface="Verdana" panose="020B0604030504040204" pitchFamily="34" charset="0"/>
                <a:cs typeface="Verdana" panose="020B0604030504040204" pitchFamily="34" charset="0"/>
              </a:rPr>
              <a:t> </a:t>
            </a:r>
          </a:p>
          <a:p>
            <a:pPr>
              <a:lnSpc>
                <a:spcPct val="90000"/>
              </a:lnSpc>
            </a:pPr>
            <a:r>
              <a:rPr lang="en-US" sz="1000" b="1" dirty="0" smtClean="0">
                <a:solidFill>
                  <a:srgbClr val="000000"/>
                </a:solidFill>
                <a:ea typeface="Verdana" panose="020B0604030504040204" pitchFamily="34" charset="0"/>
                <a:cs typeface="Verdana" panose="020B0604030504040204" pitchFamily="34" charset="0"/>
              </a:rPr>
              <a:t>Receipts submitted using this method</a:t>
            </a:r>
            <a:r>
              <a:rPr lang="en-US" sz="1000" dirty="0" smtClean="0">
                <a:solidFill>
                  <a:srgbClr val="000000"/>
                </a:solidFill>
                <a:ea typeface="Verdana" panose="020B0604030504040204" pitchFamily="34" charset="0"/>
                <a:cs typeface="Verdana" panose="020B0604030504040204" pitchFamily="34" charset="0"/>
              </a:rPr>
              <a:t>:</a:t>
            </a:r>
          </a:p>
          <a:p>
            <a:pPr>
              <a:lnSpc>
                <a:spcPct val="90000"/>
              </a:lnSpc>
            </a:pPr>
            <a:endParaRPr lang="en-US" sz="1000" dirty="0">
              <a:solidFill>
                <a:srgbClr val="000000"/>
              </a:solidFill>
              <a:ea typeface="Verdana" panose="020B0604030504040204" pitchFamily="34" charset="0"/>
              <a:cs typeface="Verdana" panose="020B0604030504040204" pitchFamily="34" charset="0"/>
            </a:endParaRPr>
          </a:p>
          <a:p>
            <a:pPr marL="171450" indent="-171450">
              <a:lnSpc>
                <a:spcPct val="90000"/>
              </a:lnSpc>
              <a:buFont typeface="Wingdings" panose="05000000000000000000" pitchFamily="2" charset="2"/>
              <a:buChar char="§"/>
            </a:pPr>
            <a:r>
              <a:rPr lang="en-US" sz="1000" dirty="0" smtClean="0">
                <a:solidFill>
                  <a:srgbClr val="000000"/>
                </a:solidFill>
                <a:ea typeface="Verdana" panose="020B0604030504040204" pitchFamily="34" charset="0"/>
                <a:cs typeface="Verdana" panose="020B0604030504040204" pitchFamily="34" charset="0"/>
              </a:rPr>
              <a:t>Cannot be </a:t>
            </a:r>
            <a:r>
              <a:rPr lang="en-US" sz="1000" dirty="0">
                <a:solidFill>
                  <a:srgbClr val="000000"/>
                </a:solidFill>
                <a:ea typeface="Verdana" panose="020B0604030504040204" pitchFamily="34" charset="0"/>
                <a:cs typeface="Verdana" panose="020B0604030504040204" pitchFamily="34" charset="0"/>
              </a:rPr>
              <a:t>attached to individual </a:t>
            </a:r>
            <a:r>
              <a:rPr lang="en-US" sz="1000" dirty="0" smtClean="0">
                <a:solidFill>
                  <a:srgbClr val="000000"/>
                </a:solidFill>
                <a:ea typeface="Verdana" panose="020B0604030504040204" pitchFamily="34" charset="0"/>
                <a:cs typeface="Verdana" panose="020B0604030504040204" pitchFamily="34" charset="0"/>
              </a:rPr>
              <a:t>transactions </a:t>
            </a:r>
          </a:p>
          <a:p>
            <a:pPr marL="171450" indent="-171450">
              <a:lnSpc>
                <a:spcPct val="90000"/>
              </a:lnSpc>
              <a:buFont typeface="Wingdings" panose="05000000000000000000" pitchFamily="2" charset="2"/>
              <a:buChar char="§"/>
            </a:pPr>
            <a:endParaRPr lang="en-US" sz="1000" dirty="0" smtClean="0">
              <a:solidFill>
                <a:srgbClr val="000000"/>
              </a:solidFill>
              <a:ea typeface="Verdana" panose="020B0604030504040204" pitchFamily="34" charset="0"/>
              <a:cs typeface="Verdana" panose="020B0604030504040204" pitchFamily="34" charset="0"/>
            </a:endParaRPr>
          </a:p>
          <a:p>
            <a:pPr marL="171450" indent="-171450">
              <a:lnSpc>
                <a:spcPct val="90000"/>
              </a:lnSpc>
              <a:buFont typeface="Wingdings" panose="05000000000000000000" pitchFamily="2" charset="2"/>
              <a:buChar char="§"/>
            </a:pPr>
            <a:r>
              <a:rPr lang="en-US" sz="1000" dirty="0" smtClean="0">
                <a:solidFill>
                  <a:srgbClr val="000000"/>
                </a:solidFill>
                <a:ea typeface="Verdana" panose="020B0604030504040204" pitchFamily="34" charset="0"/>
                <a:cs typeface="Verdana" panose="020B0604030504040204" pitchFamily="34" charset="0"/>
              </a:rPr>
              <a:t>Remain statement-level</a:t>
            </a:r>
          </a:p>
          <a:p>
            <a:pPr marL="171450" indent="-171450">
              <a:lnSpc>
                <a:spcPct val="90000"/>
              </a:lnSpc>
              <a:buFont typeface="Wingdings" panose="05000000000000000000" pitchFamily="2" charset="2"/>
              <a:buChar char="§"/>
            </a:pPr>
            <a:endParaRPr lang="en-US" sz="1000" dirty="0">
              <a:solidFill>
                <a:srgbClr val="000000"/>
              </a:solidFill>
              <a:ea typeface="Verdana" panose="020B0604030504040204" pitchFamily="34" charset="0"/>
              <a:cs typeface="Verdana" panose="020B0604030504040204" pitchFamily="34" charset="0"/>
            </a:endParaRPr>
          </a:p>
          <a:p>
            <a:pPr marL="171450" indent="-171450">
              <a:lnSpc>
                <a:spcPct val="90000"/>
              </a:lnSpc>
              <a:buFont typeface="Wingdings" panose="05000000000000000000" pitchFamily="2" charset="2"/>
              <a:buChar char="§"/>
            </a:pPr>
            <a:r>
              <a:rPr lang="en-US" sz="1000" dirty="0" smtClean="0">
                <a:solidFill>
                  <a:srgbClr val="000000"/>
                </a:solidFill>
                <a:ea typeface="Verdana" panose="020B0604030504040204" pitchFamily="34" charset="0"/>
                <a:cs typeface="Verdana" panose="020B0604030504040204" pitchFamily="34" charset="0"/>
              </a:rPr>
              <a:t>Can be accessed in the Statement Receipt Actions dropdown, “View </a:t>
            </a:r>
            <a:r>
              <a:rPr lang="en-US" sz="1000" i="1" dirty="0" smtClean="0">
                <a:solidFill>
                  <a:srgbClr val="000000"/>
                </a:solidFill>
                <a:ea typeface="Verdana" panose="020B0604030504040204" pitchFamily="34" charset="0"/>
                <a:cs typeface="Verdana" panose="020B0604030504040204" pitchFamily="34" charset="0"/>
              </a:rPr>
              <a:t>All</a:t>
            </a:r>
            <a:r>
              <a:rPr lang="en-US" sz="1000" dirty="0" smtClean="0">
                <a:solidFill>
                  <a:srgbClr val="000000"/>
                </a:solidFill>
                <a:ea typeface="Verdana" panose="020B0604030504040204" pitchFamily="34" charset="0"/>
                <a:cs typeface="Verdana" panose="020B0604030504040204" pitchFamily="34" charset="0"/>
              </a:rPr>
              <a:t> Receipts (PDF)”</a:t>
            </a:r>
            <a:endParaRPr lang="en-US" sz="1000" dirty="0" smtClean="0">
              <a:solidFill>
                <a:srgbClr val="000000"/>
              </a:solidFill>
              <a:ea typeface="MS PGothic"/>
              <a:cs typeface="MS PGothic"/>
            </a:endParaRPr>
          </a:p>
        </p:txBody>
      </p:sp>
      <p:sp>
        <p:nvSpPr>
          <p:cNvPr id="14" name="Rectangle 13"/>
          <p:cNvSpPr/>
          <p:nvPr>
            <p:custDataLst>
              <p:tags r:id="rId7"/>
            </p:custDataLst>
          </p:nvPr>
        </p:nvSpPr>
        <p:spPr>
          <a:xfrm>
            <a:off x="87137" y="1321523"/>
            <a:ext cx="1625939" cy="429291"/>
          </a:xfrm>
          <a:prstGeom prst="rect">
            <a:avLst/>
          </a:prstGeom>
          <a:noFill/>
          <a:ln w="50800">
            <a:solidFill>
              <a:srgbClr val="46A0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3" name="Slide Number Placeholder 3"/>
          <p:cNvSpPr txBox="1">
            <a:spLocks/>
          </p:cNvSpPr>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sz="1600" kern="1200">
                <a:solidFill>
                  <a:srgbClr val="626366"/>
                </a:solidFill>
                <a:latin typeface="Verdana" pitchFamily="34" charset="0"/>
                <a:ea typeface="ＭＳ Ｐゴシック"/>
                <a:cs typeface="ＭＳ Ｐゴシック"/>
              </a:defRPr>
            </a:lvl2pPr>
            <a:lvl3pPr marL="914400" algn="l" rtl="0" fontAlgn="base">
              <a:spcBef>
                <a:spcPct val="0"/>
              </a:spcBef>
              <a:spcAft>
                <a:spcPct val="0"/>
              </a:spcAft>
              <a:defRPr sz="1600" kern="1200">
                <a:solidFill>
                  <a:srgbClr val="626366"/>
                </a:solidFill>
                <a:latin typeface="Verdana" pitchFamily="34" charset="0"/>
                <a:ea typeface="ＭＳ Ｐゴシック"/>
                <a:cs typeface="ＭＳ Ｐゴシック"/>
              </a:defRPr>
            </a:lvl3pPr>
            <a:lvl4pPr marL="1371600" algn="l" rtl="0" fontAlgn="base">
              <a:spcBef>
                <a:spcPct val="0"/>
              </a:spcBef>
              <a:spcAft>
                <a:spcPct val="0"/>
              </a:spcAft>
              <a:defRPr sz="1600" kern="1200">
                <a:solidFill>
                  <a:srgbClr val="626366"/>
                </a:solidFill>
                <a:latin typeface="Verdana" pitchFamily="34" charset="0"/>
                <a:ea typeface="ＭＳ Ｐゴシック"/>
                <a:cs typeface="ＭＳ Ｐゴシック"/>
              </a:defRPr>
            </a:lvl4pPr>
            <a:lvl5pPr marL="1828800" algn="l" rtl="0" fontAlgn="base">
              <a:spcBef>
                <a:spcPct val="0"/>
              </a:spcBef>
              <a:spcAft>
                <a:spcPct val="0"/>
              </a:spcAft>
              <a:defRPr sz="1600" kern="1200">
                <a:solidFill>
                  <a:srgbClr val="626366"/>
                </a:solidFill>
                <a:latin typeface="Verdana" pitchFamily="34" charset="0"/>
                <a:ea typeface="ＭＳ Ｐゴシック"/>
                <a:cs typeface="ＭＳ Ｐゴシック"/>
              </a:defRPr>
            </a:lvl5pPr>
            <a:lvl6pPr marL="2286000" algn="l" defTabSz="914400" rtl="0" eaLnBrk="1" latinLnBrk="0" hangingPunct="1">
              <a:defRPr sz="1600" kern="1200">
                <a:solidFill>
                  <a:srgbClr val="626366"/>
                </a:solidFill>
                <a:latin typeface="Verdana" pitchFamily="34" charset="0"/>
                <a:ea typeface="ＭＳ Ｐゴシック"/>
                <a:cs typeface="ＭＳ Ｐゴシック"/>
              </a:defRPr>
            </a:lvl6pPr>
            <a:lvl7pPr marL="2743200" algn="l" defTabSz="914400" rtl="0" eaLnBrk="1" latinLnBrk="0" hangingPunct="1">
              <a:defRPr sz="1600" kern="1200">
                <a:solidFill>
                  <a:srgbClr val="626366"/>
                </a:solidFill>
                <a:latin typeface="Verdana" pitchFamily="34" charset="0"/>
                <a:ea typeface="ＭＳ Ｐゴシック"/>
                <a:cs typeface="ＭＳ Ｐゴシック"/>
              </a:defRPr>
            </a:lvl7pPr>
            <a:lvl8pPr marL="3200400" algn="l" defTabSz="914400" rtl="0" eaLnBrk="1" latinLnBrk="0" hangingPunct="1">
              <a:defRPr sz="1600" kern="1200">
                <a:solidFill>
                  <a:srgbClr val="626366"/>
                </a:solidFill>
                <a:latin typeface="Verdana" pitchFamily="34" charset="0"/>
                <a:ea typeface="ＭＳ Ｐゴシック"/>
                <a:cs typeface="ＭＳ Ｐゴシック"/>
              </a:defRPr>
            </a:lvl8pPr>
            <a:lvl9pPr marL="3657600" algn="l" defTabSz="914400" rtl="0" eaLnBrk="1" latinLnBrk="0" hangingPunct="1">
              <a:defRPr sz="1600" kern="1200">
                <a:solidFill>
                  <a:srgbClr val="626366"/>
                </a:solidFill>
                <a:latin typeface="Verdana" pitchFamily="34" charset="0"/>
                <a:ea typeface="ＭＳ Ｐゴシック"/>
                <a:cs typeface="ＭＳ Ｐゴシック"/>
              </a:defRPr>
            </a:lvl9pPr>
          </a:lstStyle>
          <a:p>
            <a:fld id="{1E509471-B0B1-4E0A-A4FA-6D32F8774529}" type="slidenum">
              <a:rPr lang="en-US" smtClean="0">
                <a:solidFill>
                  <a:srgbClr val="000000"/>
                </a:solidFill>
                <a:ea typeface="ＭＳ Ｐゴシック"/>
                <a:cs typeface="ＭＳ Ｐゴシック"/>
              </a:rPr>
              <a:pPr/>
              <a:t>36</a:t>
            </a:fld>
            <a:endParaRPr lang="en-US" dirty="0" smtClean="0">
              <a:solidFill>
                <a:srgbClr val="000000"/>
              </a:solidFill>
              <a:ea typeface="ＭＳ Ｐゴシック"/>
              <a:cs typeface="ＭＳ Ｐゴシック"/>
            </a:endParaRPr>
          </a:p>
        </p:txBody>
      </p:sp>
    </p:spTree>
    <p:extLst>
      <p:ext uri="{BB962C8B-B14F-4D97-AF65-F5344CB8AC3E}">
        <p14:creationId xmlns:p14="http://schemas.microsoft.com/office/powerpoint/2010/main" val="3122603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3" name="Rectangle 9"/>
          <p:cNvSpPr>
            <a:spLocks noGrp="1" noChangeArrowheads="1"/>
          </p:cNvSpPr>
          <p:nvPr>
            <p:ph type="title"/>
            <p:custDataLst>
              <p:tags r:id="rId1"/>
            </p:custDataLst>
          </p:nvPr>
        </p:nvSpPr>
        <p:spPr>
          <a:xfrm>
            <a:off x="547730" y="319903"/>
            <a:ext cx="6803565" cy="1143000"/>
          </a:xfrm>
        </p:spPr>
        <p:txBody>
          <a:bodyPr/>
          <a:lstStyle/>
          <a:p>
            <a:pPr>
              <a:defRPr/>
            </a:pPr>
            <a:r>
              <a:rPr dirty="0" smtClean="0"/>
              <a:t>Mobile Receipt Imaging </a:t>
            </a:r>
            <a:r>
              <a:rPr b="1" dirty="0" smtClean="0"/>
              <a:t>option</a:t>
            </a:r>
            <a:r>
              <a:rPr sz="2000" dirty="0" smtClean="0">
                <a:latin typeface="+mn-lt"/>
              </a:rPr>
              <a:t/>
            </a:r>
            <a:br>
              <a:rPr sz="2000" dirty="0" smtClean="0">
                <a:latin typeface="+mn-lt"/>
              </a:rPr>
            </a:br>
            <a:r>
              <a:rPr sz="2000" dirty="0" smtClean="0">
                <a:solidFill>
                  <a:schemeClr val="tx1"/>
                </a:solidFill>
              </a:rPr>
              <a:t>Upload pictures of receipts using your mobile device</a:t>
            </a:r>
            <a:endParaRPr sz="2000" dirty="0">
              <a:solidFill>
                <a:schemeClr val="tx1"/>
              </a:solidFill>
            </a:endParaRPr>
          </a:p>
        </p:txBody>
      </p:sp>
      <p:sp>
        <p:nvSpPr>
          <p:cNvPr id="5" name="Content Placeholder 1"/>
          <p:cNvSpPr txBox="1">
            <a:spLocks/>
          </p:cNvSpPr>
          <p:nvPr>
            <p:custDataLst>
              <p:tags r:id="rId2"/>
            </p:custDataLst>
          </p:nvPr>
        </p:nvSpPr>
        <p:spPr bwMode="auto">
          <a:xfrm>
            <a:off x="549602" y="1600200"/>
            <a:ext cx="501299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spcBef>
                <a:spcPts val="0"/>
              </a:spcBef>
              <a:spcAft>
                <a:spcPts val="1200"/>
              </a:spcAft>
              <a:buFont typeface="Wingdings" pitchFamily="2" charset="2"/>
              <a:buChar char="§"/>
              <a:defRPr sz="2200" kern="1200">
                <a:solidFill>
                  <a:schemeClr val="tx1"/>
                </a:solidFill>
                <a:latin typeface="Verdana" pitchFamily="34" charset="0"/>
                <a:ea typeface="+mn-ea"/>
                <a:cs typeface="+mn-cs"/>
              </a:defRPr>
            </a:lvl1pPr>
            <a:lvl2pPr marL="687388" indent="-342900" algn="l" rtl="0" eaLnBrk="1" fontAlgn="base" hangingPunct="1">
              <a:spcBef>
                <a:spcPts val="0"/>
              </a:spcBef>
              <a:spcAft>
                <a:spcPts val="1200"/>
              </a:spcAft>
              <a:buFont typeface="Verdana" pitchFamily="34" charset="0"/>
              <a:buChar char="–"/>
              <a:defRPr sz="2000" b="0" i="0" u="none" kern="1200">
                <a:solidFill>
                  <a:schemeClr val="tx1"/>
                </a:solidFill>
                <a:latin typeface="Verdana" pitchFamily="34" charset="0"/>
                <a:ea typeface="+mn-ea"/>
                <a:cs typeface="+mn-cs"/>
              </a:defRPr>
            </a:lvl2pPr>
            <a:lvl3pPr marL="914400" indent="-227013" algn="l" rtl="0" eaLnBrk="1" fontAlgn="base" hangingPunct="1">
              <a:spcBef>
                <a:spcPts val="0"/>
              </a:spcBef>
              <a:spcAft>
                <a:spcPts val="1200"/>
              </a:spcAft>
              <a:buFont typeface="Arial" charset="0"/>
              <a:buChar char="•"/>
              <a:defRPr kern="1200">
                <a:solidFill>
                  <a:schemeClr val="tx1"/>
                </a:solidFill>
                <a:latin typeface="Verdana" pitchFamily="34" charset="0"/>
                <a:ea typeface="+mn-ea"/>
                <a:cs typeface="+mn-cs"/>
              </a:defRPr>
            </a:lvl3pPr>
            <a:lvl4pPr marL="1141413" indent="-227013" algn="l" rtl="0" eaLnBrk="1" fontAlgn="base" hangingPunct="1">
              <a:spcBef>
                <a:spcPts val="0"/>
              </a:spcBef>
              <a:spcAft>
                <a:spcPts val="1200"/>
              </a:spcAft>
              <a:buFont typeface="Wingdings" pitchFamily="2" charset="2"/>
              <a:buChar char="§"/>
              <a:defRPr sz="1600" kern="1200">
                <a:solidFill>
                  <a:schemeClr val="tx1"/>
                </a:solidFill>
                <a:latin typeface="Verdana" pitchFamily="34" charset="0"/>
                <a:ea typeface="+mn-ea"/>
                <a:cs typeface="+mn-cs"/>
              </a:defRPr>
            </a:lvl4pPr>
            <a:lvl5pPr marL="1376363" indent="-234950" algn="l" rtl="0" eaLnBrk="1" fontAlgn="base" hangingPunct="1">
              <a:spcBef>
                <a:spcPts val="0"/>
              </a:spcBef>
              <a:spcAft>
                <a:spcPts val="1200"/>
              </a:spcAft>
              <a:buFont typeface="Wingdings" pitchFamily="2" charset="2"/>
              <a:buChar char="§"/>
              <a:defRPr sz="16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sz="1600" b="1" dirty="0">
                <a:solidFill>
                  <a:srgbClr val="8F8F8F"/>
                </a:solidFill>
              </a:rPr>
              <a:t>Via your mobile </a:t>
            </a:r>
            <a:r>
              <a:rPr lang="en-US" sz="1600" b="1" dirty="0" smtClean="0">
                <a:solidFill>
                  <a:srgbClr val="8F8F8F"/>
                </a:solidFill>
              </a:rPr>
              <a:t>browser: </a:t>
            </a:r>
          </a:p>
          <a:p>
            <a:pPr marL="0" indent="0">
              <a:buFont typeface="Wingdings" pitchFamily="2" charset="2"/>
              <a:buNone/>
            </a:pPr>
            <a:r>
              <a:rPr lang="en-US" sz="1600" dirty="0" smtClean="0">
                <a:solidFill>
                  <a:srgbClr val="000000"/>
                </a:solidFill>
              </a:rPr>
              <a:t>Go to </a:t>
            </a:r>
            <a:r>
              <a:rPr lang="en-US" sz="1600" u="sng" dirty="0" smtClean="0">
                <a:solidFill>
                  <a:srgbClr val="000000"/>
                </a:solidFill>
                <a:hlinkClick r:id="rId5"/>
              </a:rPr>
              <a:t>https://ceomobile.wellsfargo.com</a:t>
            </a:r>
            <a:r>
              <a:rPr lang="en-US" sz="1600" dirty="0" smtClean="0">
                <a:solidFill>
                  <a:srgbClr val="000000"/>
                </a:solidFill>
              </a:rPr>
              <a:t> or </a:t>
            </a:r>
            <a:r>
              <a:rPr lang="en-US" sz="1600" dirty="0">
                <a:solidFill>
                  <a:srgbClr val="000000"/>
                </a:solidFill>
              </a:rPr>
              <a:t>download the free </a:t>
            </a:r>
            <a:r>
              <a:rPr lang="en-US" sz="1600" b="1" dirty="0">
                <a:solidFill>
                  <a:srgbClr val="000000"/>
                </a:solidFill>
              </a:rPr>
              <a:t>Wells Fargo </a:t>
            </a:r>
            <a:r>
              <a:rPr lang="en-US" sz="1600" b="1" i="1" dirty="0">
                <a:solidFill>
                  <a:srgbClr val="000000"/>
                </a:solidFill>
              </a:rPr>
              <a:t>CEO Mobile app</a:t>
            </a:r>
            <a:r>
              <a:rPr lang="en-US" sz="1600" dirty="0">
                <a:solidFill>
                  <a:srgbClr val="000000"/>
                </a:solidFill>
              </a:rPr>
              <a:t> for iPhone/iPad </a:t>
            </a:r>
            <a:r>
              <a:rPr lang="en-US" sz="1600" dirty="0" smtClean="0">
                <a:solidFill>
                  <a:srgbClr val="000000"/>
                </a:solidFill>
              </a:rPr>
              <a:t>or Android</a:t>
            </a:r>
          </a:p>
          <a:p>
            <a:pPr marL="0" indent="0">
              <a:buFont typeface="Wingdings" pitchFamily="2" charset="2"/>
              <a:buNone/>
            </a:pPr>
            <a:endParaRPr lang="en-US" sz="1600" dirty="0" smtClean="0">
              <a:solidFill>
                <a:srgbClr val="000000"/>
              </a:solidFill>
            </a:endParaRPr>
          </a:p>
          <a:p>
            <a:pPr marL="0" indent="0">
              <a:buFont typeface="Wingdings" pitchFamily="2" charset="2"/>
              <a:buNone/>
            </a:pPr>
            <a:r>
              <a:rPr lang="en-US" sz="1600" b="1" dirty="0" smtClean="0">
                <a:solidFill>
                  <a:srgbClr val="8F8F8F"/>
                </a:solidFill>
              </a:rPr>
              <a:t>Mobile Cardholders can:</a:t>
            </a:r>
          </a:p>
          <a:p>
            <a:r>
              <a:rPr lang="en-US" sz="1600" dirty="0" smtClean="0">
                <a:solidFill>
                  <a:srgbClr val="000000"/>
                </a:solidFill>
              </a:rPr>
              <a:t>Add and edit Out-of-Pocket expenses</a:t>
            </a:r>
          </a:p>
          <a:p>
            <a:r>
              <a:rPr lang="en-US" sz="1600" dirty="0" smtClean="0">
                <a:solidFill>
                  <a:srgbClr val="000000"/>
                </a:solidFill>
              </a:rPr>
              <a:t>View pending and posted card charges</a:t>
            </a:r>
          </a:p>
          <a:p>
            <a:r>
              <a:rPr lang="en-US" sz="1600" dirty="0" smtClean="0">
                <a:solidFill>
                  <a:srgbClr val="000000"/>
                </a:solidFill>
              </a:rPr>
              <a:t>Add and edit descriptions</a:t>
            </a:r>
          </a:p>
          <a:p>
            <a:r>
              <a:rPr lang="en-US" sz="1600" dirty="0" smtClean="0">
                <a:solidFill>
                  <a:srgbClr val="000000"/>
                </a:solidFill>
              </a:rPr>
              <a:t>View available credit</a:t>
            </a:r>
          </a:p>
          <a:p>
            <a:r>
              <a:rPr lang="en-US" sz="1600" dirty="0" smtClean="0">
                <a:solidFill>
                  <a:srgbClr val="000000"/>
                </a:solidFill>
              </a:rPr>
              <a:t>View declines</a:t>
            </a:r>
          </a:p>
          <a:p>
            <a:r>
              <a:rPr lang="en-US" sz="1600" b="1" dirty="0" smtClean="0">
                <a:solidFill>
                  <a:srgbClr val="000000"/>
                </a:solidFill>
              </a:rPr>
              <a:t>Upload receipts</a:t>
            </a:r>
          </a:p>
          <a:p>
            <a:endParaRPr lang="en-US" sz="1600" b="1" dirty="0" smtClean="0">
              <a:solidFill>
                <a:srgbClr val="000000"/>
              </a:solidFill>
            </a:endParaRPr>
          </a:p>
          <a:p>
            <a:endParaRPr lang="en-US" dirty="0">
              <a:solidFill>
                <a:srgbClr val="000000"/>
              </a:solidFill>
            </a:endParaRPr>
          </a:p>
        </p:txBody>
      </p:sp>
      <p:pic>
        <p:nvPicPr>
          <p:cNvPr id="10243" name="Picture 3"/>
          <p:cNvPicPr>
            <a:picLocks noGrp="1" noChangeAspect="1" noChangeArrowheads="1"/>
          </p:cNvPicPr>
          <p:nvPr>
            <p:ph idx="1"/>
          </p:nvPr>
        </p:nvPicPr>
        <p:blipFill>
          <a:blip r:embed="rId6">
            <a:extLst>
              <a:ext uri="{BEBA8EAE-BF5A-486C-A8C5-ECC9F3942E4B}">
                <a14:imgProps xmlns:a14="http://schemas.microsoft.com/office/drawing/2010/main">
                  <a14:imgLayer r:embed="rId7">
                    <a14:imgEffect>
                      <a14:sharpenSoften amount="20000"/>
                    </a14:imgEffect>
                  </a14:imgLayer>
                </a14:imgProps>
              </a:ext>
              <a:ext uri="{28A0092B-C50C-407E-A947-70E740481C1C}">
                <a14:useLocalDpi xmlns:a14="http://schemas.microsoft.com/office/drawing/2010/main" val="0"/>
              </a:ext>
            </a:extLst>
          </a:blip>
          <a:srcRect/>
          <a:stretch>
            <a:fillRect/>
          </a:stretch>
        </p:blipFill>
        <p:spPr bwMode="auto">
          <a:xfrm>
            <a:off x="5952784" y="1676400"/>
            <a:ext cx="2674047" cy="450642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Slide Number Placeholder 3"/>
          <p:cNvSpPr txBox="1">
            <a:spLocks/>
          </p:cNvSpPr>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sz="1600" kern="1200">
                <a:solidFill>
                  <a:srgbClr val="626366"/>
                </a:solidFill>
                <a:latin typeface="Verdana" pitchFamily="34" charset="0"/>
                <a:ea typeface="ＭＳ Ｐゴシック"/>
                <a:cs typeface="ＭＳ Ｐゴシック"/>
              </a:defRPr>
            </a:lvl2pPr>
            <a:lvl3pPr marL="914400" algn="l" rtl="0" fontAlgn="base">
              <a:spcBef>
                <a:spcPct val="0"/>
              </a:spcBef>
              <a:spcAft>
                <a:spcPct val="0"/>
              </a:spcAft>
              <a:defRPr sz="1600" kern="1200">
                <a:solidFill>
                  <a:srgbClr val="626366"/>
                </a:solidFill>
                <a:latin typeface="Verdana" pitchFamily="34" charset="0"/>
                <a:ea typeface="ＭＳ Ｐゴシック"/>
                <a:cs typeface="ＭＳ Ｐゴシック"/>
              </a:defRPr>
            </a:lvl3pPr>
            <a:lvl4pPr marL="1371600" algn="l" rtl="0" fontAlgn="base">
              <a:spcBef>
                <a:spcPct val="0"/>
              </a:spcBef>
              <a:spcAft>
                <a:spcPct val="0"/>
              </a:spcAft>
              <a:defRPr sz="1600" kern="1200">
                <a:solidFill>
                  <a:srgbClr val="626366"/>
                </a:solidFill>
                <a:latin typeface="Verdana" pitchFamily="34" charset="0"/>
                <a:ea typeface="ＭＳ Ｐゴシック"/>
                <a:cs typeface="ＭＳ Ｐゴシック"/>
              </a:defRPr>
            </a:lvl4pPr>
            <a:lvl5pPr marL="1828800" algn="l" rtl="0" fontAlgn="base">
              <a:spcBef>
                <a:spcPct val="0"/>
              </a:spcBef>
              <a:spcAft>
                <a:spcPct val="0"/>
              </a:spcAft>
              <a:defRPr sz="1600" kern="1200">
                <a:solidFill>
                  <a:srgbClr val="626366"/>
                </a:solidFill>
                <a:latin typeface="Verdana" pitchFamily="34" charset="0"/>
                <a:ea typeface="ＭＳ Ｐゴシック"/>
                <a:cs typeface="ＭＳ Ｐゴシック"/>
              </a:defRPr>
            </a:lvl5pPr>
            <a:lvl6pPr marL="2286000" algn="l" defTabSz="914400" rtl="0" eaLnBrk="1" latinLnBrk="0" hangingPunct="1">
              <a:defRPr sz="1600" kern="1200">
                <a:solidFill>
                  <a:srgbClr val="626366"/>
                </a:solidFill>
                <a:latin typeface="Verdana" pitchFamily="34" charset="0"/>
                <a:ea typeface="ＭＳ Ｐゴシック"/>
                <a:cs typeface="ＭＳ Ｐゴシック"/>
              </a:defRPr>
            </a:lvl6pPr>
            <a:lvl7pPr marL="2743200" algn="l" defTabSz="914400" rtl="0" eaLnBrk="1" latinLnBrk="0" hangingPunct="1">
              <a:defRPr sz="1600" kern="1200">
                <a:solidFill>
                  <a:srgbClr val="626366"/>
                </a:solidFill>
                <a:latin typeface="Verdana" pitchFamily="34" charset="0"/>
                <a:ea typeface="ＭＳ Ｐゴシック"/>
                <a:cs typeface="ＭＳ Ｐゴシック"/>
              </a:defRPr>
            </a:lvl7pPr>
            <a:lvl8pPr marL="3200400" algn="l" defTabSz="914400" rtl="0" eaLnBrk="1" latinLnBrk="0" hangingPunct="1">
              <a:defRPr sz="1600" kern="1200">
                <a:solidFill>
                  <a:srgbClr val="626366"/>
                </a:solidFill>
                <a:latin typeface="Verdana" pitchFamily="34" charset="0"/>
                <a:ea typeface="ＭＳ Ｐゴシック"/>
                <a:cs typeface="ＭＳ Ｐゴシック"/>
              </a:defRPr>
            </a:lvl8pPr>
            <a:lvl9pPr marL="3657600" algn="l" defTabSz="914400" rtl="0" eaLnBrk="1" latinLnBrk="0" hangingPunct="1">
              <a:defRPr sz="1600" kern="1200">
                <a:solidFill>
                  <a:srgbClr val="626366"/>
                </a:solidFill>
                <a:latin typeface="Verdana" pitchFamily="34" charset="0"/>
                <a:ea typeface="ＭＳ Ｐゴシック"/>
                <a:cs typeface="ＭＳ Ｐゴシック"/>
              </a:defRPr>
            </a:lvl9pPr>
          </a:lstStyle>
          <a:p>
            <a:fld id="{1E509471-B0B1-4E0A-A4FA-6D32F8774529}" type="slidenum">
              <a:rPr lang="en-US" smtClean="0">
                <a:solidFill>
                  <a:srgbClr val="000000"/>
                </a:solidFill>
                <a:ea typeface="ＭＳ Ｐゴシック"/>
                <a:cs typeface="ＭＳ Ｐゴシック"/>
              </a:rPr>
              <a:pPr/>
              <a:t>37</a:t>
            </a:fld>
            <a:endParaRPr lang="en-US" dirty="0" smtClean="0">
              <a:solidFill>
                <a:srgbClr val="000000"/>
              </a:solidFill>
              <a:ea typeface="ＭＳ Ｐゴシック"/>
              <a:cs typeface="ＭＳ Ｐゴシック"/>
            </a:endParaRPr>
          </a:p>
        </p:txBody>
      </p:sp>
    </p:spTree>
    <p:extLst>
      <p:ext uri="{BB962C8B-B14F-4D97-AF65-F5344CB8AC3E}">
        <p14:creationId xmlns:p14="http://schemas.microsoft.com/office/powerpoint/2010/main" val="1243687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3" name="Rectangle 9"/>
          <p:cNvSpPr>
            <a:spLocks noGrp="1" noChangeArrowheads="1"/>
          </p:cNvSpPr>
          <p:nvPr>
            <p:ph type="title"/>
            <p:custDataLst>
              <p:tags r:id="rId1"/>
            </p:custDataLst>
          </p:nvPr>
        </p:nvSpPr>
        <p:spPr>
          <a:xfrm>
            <a:off x="547730" y="319903"/>
            <a:ext cx="8229600" cy="1143000"/>
          </a:xfrm>
        </p:spPr>
        <p:txBody>
          <a:bodyPr/>
          <a:lstStyle/>
          <a:p>
            <a:pPr>
              <a:defRPr/>
            </a:pPr>
            <a:r>
              <a:rPr dirty="0" smtClean="0"/>
              <a:t>Mobile Receipt Imaging</a:t>
            </a:r>
            <a:r>
              <a:rPr sz="2000" dirty="0" smtClean="0">
                <a:latin typeface="+mn-lt"/>
              </a:rPr>
              <a:t/>
            </a:r>
            <a:br>
              <a:rPr sz="2000" dirty="0" smtClean="0">
                <a:latin typeface="+mn-lt"/>
              </a:rPr>
            </a:br>
            <a:r>
              <a:rPr sz="2000" dirty="0" smtClean="0">
                <a:solidFill>
                  <a:schemeClr val="tx1"/>
                </a:solidFill>
              </a:rPr>
              <a:t>Getting started</a:t>
            </a:r>
            <a:r>
              <a:rPr lang="en-US" sz="2000" dirty="0" smtClean="0">
                <a:solidFill>
                  <a:schemeClr val="tx1"/>
                </a:solidFill>
              </a:rPr>
              <a:t>…</a:t>
            </a:r>
            <a:endParaRPr sz="2000" dirty="0">
              <a:solidFill>
                <a:schemeClr val="tx1"/>
              </a:solidFill>
            </a:endParaRPr>
          </a:p>
        </p:txBody>
      </p:sp>
      <p:pic>
        <p:nvPicPr>
          <p:cNvPr id="26" name="Picture 7"/>
          <p:cNvPicPr>
            <a:picLocks noGrp="1" noChangeAspect="1" noChangeArrowheads="1"/>
          </p:cNvPicPr>
          <p:nvPr>
            <p:ph idx="1"/>
          </p:nvPr>
        </p:nvPicPr>
        <p:blipFill>
          <a:blip r:embed="rId7">
            <a:extLst>
              <a:ext uri="{BEBA8EAE-BF5A-486C-A8C5-ECC9F3942E4B}">
                <a14:imgProps xmlns:a14="http://schemas.microsoft.com/office/drawing/2010/main">
                  <a14:imgLayer r:embed="rId8">
                    <a14:imgEffect>
                      <a14:sharpenSoften amount="20000"/>
                    </a14:imgEffect>
                  </a14:imgLayer>
                </a14:imgProps>
              </a:ext>
              <a:ext uri="{28A0092B-C50C-407E-A947-70E740481C1C}">
                <a14:useLocalDpi xmlns:a14="http://schemas.microsoft.com/office/drawing/2010/main" val="0"/>
              </a:ext>
            </a:extLst>
          </a:blip>
          <a:srcRect/>
          <a:stretch>
            <a:fillRect/>
          </a:stretch>
        </p:blipFill>
        <p:spPr bwMode="auto">
          <a:xfrm>
            <a:off x="607648" y="1629269"/>
            <a:ext cx="2408129" cy="45419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8"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20143" y="1629793"/>
            <a:ext cx="2415749" cy="4534293"/>
          </a:xfrm>
          <a:prstGeom prst="rect">
            <a:avLst/>
          </a:prstGeom>
          <a:noFill/>
          <a:ln w="9525">
            <a:solidFill>
              <a:schemeClr val="tx1">
                <a:alpha val="8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1" name="Picture 1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20000"/>
                    </a14:imgEffect>
                  </a14:imgLayer>
                </a14:imgProps>
              </a:ext>
              <a:ext uri="{28A0092B-C50C-407E-A947-70E740481C1C}">
                <a14:useLocalDpi xmlns:a14="http://schemas.microsoft.com/office/drawing/2010/main" val="0"/>
              </a:ext>
            </a:extLst>
          </a:blip>
          <a:srcRect/>
          <a:stretch>
            <a:fillRect/>
          </a:stretch>
        </p:blipFill>
        <p:spPr bwMode="auto">
          <a:xfrm>
            <a:off x="6059533" y="1622172"/>
            <a:ext cx="2423370" cy="45419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2" name="Rectangle 31"/>
          <p:cNvSpPr/>
          <p:nvPr>
            <p:custDataLst>
              <p:tags r:id="rId2"/>
            </p:custDataLst>
          </p:nvPr>
        </p:nvSpPr>
        <p:spPr>
          <a:xfrm>
            <a:off x="477103" y="2886636"/>
            <a:ext cx="2656062" cy="529962"/>
          </a:xfrm>
          <a:prstGeom prst="rect">
            <a:avLst/>
          </a:prstGeom>
          <a:noFill/>
          <a:ln w="381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33" name="Rectangle 32"/>
          <p:cNvSpPr/>
          <p:nvPr>
            <p:custDataLst>
              <p:tags r:id="rId3"/>
            </p:custDataLst>
          </p:nvPr>
        </p:nvSpPr>
        <p:spPr>
          <a:xfrm>
            <a:off x="5941068" y="2877672"/>
            <a:ext cx="2665050" cy="425822"/>
          </a:xfrm>
          <a:prstGeom prst="rect">
            <a:avLst/>
          </a:prstGeom>
          <a:noFill/>
          <a:ln w="381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9" name="Rectangle 8"/>
          <p:cNvSpPr/>
          <p:nvPr>
            <p:custDataLst>
              <p:tags r:id="rId4"/>
            </p:custDataLst>
          </p:nvPr>
        </p:nvSpPr>
        <p:spPr>
          <a:xfrm>
            <a:off x="3253643" y="2697571"/>
            <a:ext cx="2560320" cy="1309165"/>
          </a:xfrm>
          <a:prstGeom prst="rect">
            <a:avLst/>
          </a:prstGeom>
          <a:noFill/>
          <a:ln w="381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0" name="Slide Number Placeholder 3"/>
          <p:cNvSpPr txBox="1">
            <a:spLocks/>
          </p:cNvSpPr>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sz="1600" kern="1200">
                <a:solidFill>
                  <a:srgbClr val="626366"/>
                </a:solidFill>
                <a:latin typeface="Verdana" pitchFamily="34" charset="0"/>
                <a:ea typeface="ＭＳ Ｐゴシック"/>
                <a:cs typeface="ＭＳ Ｐゴシック"/>
              </a:defRPr>
            </a:lvl2pPr>
            <a:lvl3pPr marL="914400" algn="l" rtl="0" fontAlgn="base">
              <a:spcBef>
                <a:spcPct val="0"/>
              </a:spcBef>
              <a:spcAft>
                <a:spcPct val="0"/>
              </a:spcAft>
              <a:defRPr sz="1600" kern="1200">
                <a:solidFill>
                  <a:srgbClr val="626366"/>
                </a:solidFill>
                <a:latin typeface="Verdana" pitchFamily="34" charset="0"/>
                <a:ea typeface="ＭＳ Ｐゴシック"/>
                <a:cs typeface="ＭＳ Ｐゴシック"/>
              </a:defRPr>
            </a:lvl3pPr>
            <a:lvl4pPr marL="1371600" algn="l" rtl="0" fontAlgn="base">
              <a:spcBef>
                <a:spcPct val="0"/>
              </a:spcBef>
              <a:spcAft>
                <a:spcPct val="0"/>
              </a:spcAft>
              <a:defRPr sz="1600" kern="1200">
                <a:solidFill>
                  <a:srgbClr val="626366"/>
                </a:solidFill>
                <a:latin typeface="Verdana" pitchFamily="34" charset="0"/>
                <a:ea typeface="ＭＳ Ｐゴシック"/>
                <a:cs typeface="ＭＳ Ｐゴシック"/>
              </a:defRPr>
            </a:lvl4pPr>
            <a:lvl5pPr marL="1828800" algn="l" rtl="0" fontAlgn="base">
              <a:spcBef>
                <a:spcPct val="0"/>
              </a:spcBef>
              <a:spcAft>
                <a:spcPct val="0"/>
              </a:spcAft>
              <a:defRPr sz="1600" kern="1200">
                <a:solidFill>
                  <a:srgbClr val="626366"/>
                </a:solidFill>
                <a:latin typeface="Verdana" pitchFamily="34" charset="0"/>
                <a:ea typeface="ＭＳ Ｐゴシック"/>
                <a:cs typeface="ＭＳ Ｐゴシック"/>
              </a:defRPr>
            </a:lvl5pPr>
            <a:lvl6pPr marL="2286000" algn="l" defTabSz="914400" rtl="0" eaLnBrk="1" latinLnBrk="0" hangingPunct="1">
              <a:defRPr sz="1600" kern="1200">
                <a:solidFill>
                  <a:srgbClr val="626366"/>
                </a:solidFill>
                <a:latin typeface="Verdana" pitchFamily="34" charset="0"/>
                <a:ea typeface="ＭＳ Ｐゴシック"/>
                <a:cs typeface="ＭＳ Ｐゴシック"/>
              </a:defRPr>
            </a:lvl6pPr>
            <a:lvl7pPr marL="2743200" algn="l" defTabSz="914400" rtl="0" eaLnBrk="1" latinLnBrk="0" hangingPunct="1">
              <a:defRPr sz="1600" kern="1200">
                <a:solidFill>
                  <a:srgbClr val="626366"/>
                </a:solidFill>
                <a:latin typeface="Verdana" pitchFamily="34" charset="0"/>
                <a:ea typeface="ＭＳ Ｐゴシック"/>
                <a:cs typeface="ＭＳ Ｐゴシック"/>
              </a:defRPr>
            </a:lvl7pPr>
            <a:lvl8pPr marL="3200400" algn="l" defTabSz="914400" rtl="0" eaLnBrk="1" latinLnBrk="0" hangingPunct="1">
              <a:defRPr sz="1600" kern="1200">
                <a:solidFill>
                  <a:srgbClr val="626366"/>
                </a:solidFill>
                <a:latin typeface="Verdana" pitchFamily="34" charset="0"/>
                <a:ea typeface="ＭＳ Ｐゴシック"/>
                <a:cs typeface="ＭＳ Ｐゴシック"/>
              </a:defRPr>
            </a:lvl8pPr>
            <a:lvl9pPr marL="3657600" algn="l" defTabSz="914400" rtl="0" eaLnBrk="1" latinLnBrk="0" hangingPunct="1">
              <a:defRPr sz="1600" kern="1200">
                <a:solidFill>
                  <a:srgbClr val="626366"/>
                </a:solidFill>
                <a:latin typeface="Verdana" pitchFamily="34" charset="0"/>
                <a:ea typeface="ＭＳ Ｐゴシック"/>
                <a:cs typeface="ＭＳ Ｐゴシック"/>
              </a:defRPr>
            </a:lvl9pPr>
          </a:lstStyle>
          <a:p>
            <a:fld id="{1E509471-B0B1-4E0A-A4FA-6D32F8774529}" type="slidenum">
              <a:rPr lang="en-US" smtClean="0">
                <a:solidFill>
                  <a:srgbClr val="000000"/>
                </a:solidFill>
                <a:ea typeface="ＭＳ Ｐゴシック"/>
                <a:cs typeface="ＭＳ Ｐゴシック"/>
              </a:rPr>
              <a:pPr/>
              <a:t>38</a:t>
            </a:fld>
            <a:endParaRPr lang="en-US" dirty="0" smtClean="0">
              <a:solidFill>
                <a:srgbClr val="000000"/>
              </a:solidFill>
              <a:ea typeface="ＭＳ Ｐゴシック"/>
              <a:cs typeface="ＭＳ Ｐゴシック"/>
            </a:endParaRPr>
          </a:p>
        </p:txBody>
      </p:sp>
    </p:spTree>
    <p:extLst>
      <p:ext uri="{BB962C8B-B14F-4D97-AF65-F5344CB8AC3E}">
        <p14:creationId xmlns:p14="http://schemas.microsoft.com/office/powerpoint/2010/main" val="657206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4553461" y="1618513"/>
            <a:ext cx="2544318" cy="45045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89923" name="Rectangle 9"/>
          <p:cNvSpPr>
            <a:spLocks noGrp="1" noChangeArrowheads="1"/>
          </p:cNvSpPr>
          <p:nvPr>
            <p:ph type="title"/>
            <p:custDataLst>
              <p:tags r:id="rId1"/>
            </p:custDataLst>
          </p:nvPr>
        </p:nvSpPr>
        <p:spPr>
          <a:xfrm>
            <a:off x="547730" y="319903"/>
            <a:ext cx="8229600" cy="1143000"/>
          </a:xfrm>
        </p:spPr>
        <p:txBody>
          <a:bodyPr/>
          <a:lstStyle/>
          <a:p>
            <a:pPr>
              <a:defRPr/>
            </a:pPr>
            <a:r>
              <a:rPr dirty="0" smtClean="0"/>
              <a:t>Mobile Receipt Imaging</a:t>
            </a:r>
            <a:r>
              <a:rPr sz="2000" dirty="0" smtClean="0">
                <a:latin typeface="+mn-lt"/>
              </a:rPr>
              <a:t/>
            </a:r>
            <a:br>
              <a:rPr sz="2000" dirty="0" smtClean="0">
                <a:latin typeface="+mn-lt"/>
              </a:rPr>
            </a:br>
            <a:r>
              <a:rPr sz="2000" dirty="0" smtClean="0">
                <a:solidFill>
                  <a:schemeClr val="tx1"/>
                </a:solidFill>
              </a:rPr>
              <a:t>Take a photo or select receipt images from your gallery</a:t>
            </a:r>
            <a:endParaRPr sz="2000" dirty="0">
              <a:solidFill>
                <a:schemeClr val="tx1"/>
              </a:solidFill>
            </a:endParaRPr>
          </a:p>
        </p:txBody>
      </p:sp>
      <p:pic>
        <p:nvPicPr>
          <p:cNvPr id="13" name="Picture 16"/>
          <p:cNvPicPr>
            <a:picLocks noGrp="1" noChangeAspect="1" noChangeArrowheads="1"/>
          </p:cNvPicPr>
          <p:nvPr>
            <p:ph idx="1"/>
          </p:nvPr>
        </p:nvPicPr>
        <p:blipFill>
          <a:blip r:embed="rId8">
            <a:extLst>
              <a:ext uri="{BEBA8EAE-BF5A-486C-A8C5-ECC9F3942E4B}">
                <a14:imgProps xmlns:a14="http://schemas.microsoft.com/office/drawing/2010/main">
                  <a14:imgLayer r:embed="rId9">
                    <a14:imgEffect>
                      <a14:sharpenSoften amount="20000"/>
                    </a14:imgEffect>
                  </a14:imgLayer>
                </a14:imgProps>
              </a:ext>
              <a:ext uri="{28A0092B-C50C-407E-A947-70E740481C1C}">
                <a14:useLocalDpi xmlns:a14="http://schemas.microsoft.com/office/drawing/2010/main" val="0"/>
              </a:ext>
            </a:extLst>
          </a:blip>
          <a:srcRect/>
          <a:stretch>
            <a:fillRect/>
          </a:stretch>
        </p:blipFill>
        <p:spPr bwMode="auto">
          <a:xfrm>
            <a:off x="1564510" y="1625245"/>
            <a:ext cx="2552319" cy="44965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Left Arrow 14"/>
          <p:cNvSpPr/>
          <p:nvPr>
            <p:custDataLst>
              <p:tags r:id="rId2"/>
            </p:custDataLst>
          </p:nvPr>
        </p:nvSpPr>
        <p:spPr>
          <a:xfrm rot="10800000">
            <a:off x="889743" y="5617984"/>
            <a:ext cx="810556" cy="558881"/>
          </a:xfrm>
          <a:prstGeom prst="leftArrow">
            <a:avLst>
              <a:gd name="adj1" fmla="val 50000"/>
              <a:gd name="adj2" fmla="val 65624"/>
            </a:avLst>
          </a:prstGeom>
          <a:solidFill>
            <a:srgbClr val="009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6" name="Rectangle 15"/>
          <p:cNvSpPr/>
          <p:nvPr>
            <p:custDataLst>
              <p:tags r:id="rId3"/>
            </p:custDataLst>
          </p:nvPr>
        </p:nvSpPr>
        <p:spPr>
          <a:xfrm>
            <a:off x="4404645" y="5559314"/>
            <a:ext cx="2806247" cy="605193"/>
          </a:xfrm>
          <a:prstGeom prst="rect">
            <a:avLst/>
          </a:prstGeom>
          <a:noFill/>
          <a:ln w="3175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9" name="Slide Number Placeholder 3"/>
          <p:cNvSpPr txBox="1">
            <a:spLocks/>
          </p:cNvSpPr>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sz="1600" kern="1200">
                <a:solidFill>
                  <a:srgbClr val="626366"/>
                </a:solidFill>
                <a:latin typeface="Verdana" pitchFamily="34" charset="0"/>
                <a:ea typeface="ＭＳ Ｐゴシック"/>
                <a:cs typeface="ＭＳ Ｐゴシック"/>
              </a:defRPr>
            </a:lvl2pPr>
            <a:lvl3pPr marL="914400" algn="l" rtl="0" fontAlgn="base">
              <a:spcBef>
                <a:spcPct val="0"/>
              </a:spcBef>
              <a:spcAft>
                <a:spcPct val="0"/>
              </a:spcAft>
              <a:defRPr sz="1600" kern="1200">
                <a:solidFill>
                  <a:srgbClr val="626366"/>
                </a:solidFill>
                <a:latin typeface="Verdana" pitchFamily="34" charset="0"/>
                <a:ea typeface="ＭＳ Ｐゴシック"/>
                <a:cs typeface="ＭＳ Ｐゴシック"/>
              </a:defRPr>
            </a:lvl3pPr>
            <a:lvl4pPr marL="1371600" algn="l" rtl="0" fontAlgn="base">
              <a:spcBef>
                <a:spcPct val="0"/>
              </a:spcBef>
              <a:spcAft>
                <a:spcPct val="0"/>
              </a:spcAft>
              <a:defRPr sz="1600" kern="1200">
                <a:solidFill>
                  <a:srgbClr val="626366"/>
                </a:solidFill>
                <a:latin typeface="Verdana" pitchFamily="34" charset="0"/>
                <a:ea typeface="ＭＳ Ｐゴシック"/>
                <a:cs typeface="ＭＳ Ｐゴシック"/>
              </a:defRPr>
            </a:lvl4pPr>
            <a:lvl5pPr marL="1828800" algn="l" rtl="0" fontAlgn="base">
              <a:spcBef>
                <a:spcPct val="0"/>
              </a:spcBef>
              <a:spcAft>
                <a:spcPct val="0"/>
              </a:spcAft>
              <a:defRPr sz="1600" kern="1200">
                <a:solidFill>
                  <a:srgbClr val="626366"/>
                </a:solidFill>
                <a:latin typeface="Verdana" pitchFamily="34" charset="0"/>
                <a:ea typeface="ＭＳ Ｐゴシック"/>
                <a:cs typeface="ＭＳ Ｐゴシック"/>
              </a:defRPr>
            </a:lvl5pPr>
            <a:lvl6pPr marL="2286000" algn="l" defTabSz="914400" rtl="0" eaLnBrk="1" latinLnBrk="0" hangingPunct="1">
              <a:defRPr sz="1600" kern="1200">
                <a:solidFill>
                  <a:srgbClr val="626366"/>
                </a:solidFill>
                <a:latin typeface="Verdana" pitchFamily="34" charset="0"/>
                <a:ea typeface="ＭＳ Ｐゴシック"/>
                <a:cs typeface="ＭＳ Ｐゴシック"/>
              </a:defRPr>
            </a:lvl6pPr>
            <a:lvl7pPr marL="2743200" algn="l" defTabSz="914400" rtl="0" eaLnBrk="1" latinLnBrk="0" hangingPunct="1">
              <a:defRPr sz="1600" kern="1200">
                <a:solidFill>
                  <a:srgbClr val="626366"/>
                </a:solidFill>
                <a:latin typeface="Verdana" pitchFamily="34" charset="0"/>
                <a:ea typeface="ＭＳ Ｐゴシック"/>
                <a:cs typeface="ＭＳ Ｐゴシック"/>
              </a:defRPr>
            </a:lvl7pPr>
            <a:lvl8pPr marL="3200400" algn="l" defTabSz="914400" rtl="0" eaLnBrk="1" latinLnBrk="0" hangingPunct="1">
              <a:defRPr sz="1600" kern="1200">
                <a:solidFill>
                  <a:srgbClr val="626366"/>
                </a:solidFill>
                <a:latin typeface="Verdana" pitchFamily="34" charset="0"/>
                <a:ea typeface="ＭＳ Ｐゴシック"/>
                <a:cs typeface="ＭＳ Ｐゴシック"/>
              </a:defRPr>
            </a:lvl8pPr>
            <a:lvl9pPr marL="3657600" algn="l" defTabSz="914400" rtl="0" eaLnBrk="1" latinLnBrk="0" hangingPunct="1">
              <a:defRPr sz="1600" kern="1200">
                <a:solidFill>
                  <a:srgbClr val="626366"/>
                </a:solidFill>
                <a:latin typeface="Verdana" pitchFamily="34" charset="0"/>
                <a:ea typeface="ＭＳ Ｐゴシック"/>
                <a:cs typeface="ＭＳ Ｐゴシック"/>
              </a:defRPr>
            </a:lvl9pPr>
          </a:lstStyle>
          <a:p>
            <a:fld id="{1E509471-B0B1-4E0A-A4FA-6D32F8774529}" type="slidenum">
              <a:rPr lang="en-US" smtClean="0">
                <a:solidFill>
                  <a:srgbClr val="000000"/>
                </a:solidFill>
                <a:ea typeface="ＭＳ Ｐゴシック"/>
                <a:cs typeface="ＭＳ Ｐゴシック"/>
              </a:rPr>
              <a:pPr/>
              <a:t>39</a:t>
            </a:fld>
            <a:endParaRPr lang="en-US" dirty="0" smtClean="0">
              <a:solidFill>
                <a:srgbClr val="000000"/>
              </a:solidFill>
              <a:ea typeface="ＭＳ Ｐゴシック"/>
              <a:cs typeface="ＭＳ Ｐゴシック"/>
            </a:endParaRPr>
          </a:p>
        </p:txBody>
      </p:sp>
    </p:spTree>
    <p:extLst>
      <p:ext uri="{BB962C8B-B14F-4D97-AF65-F5344CB8AC3E}">
        <p14:creationId xmlns:p14="http://schemas.microsoft.com/office/powerpoint/2010/main" val="357209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50510" y="322627"/>
            <a:ext cx="8117629" cy="2209800"/>
          </a:xfrm>
        </p:spPr>
        <p:txBody>
          <a:bodyPr/>
          <a:lstStyle/>
          <a:p>
            <a:r>
              <a:rPr lang="en-US" dirty="0" smtClean="0">
                <a:solidFill>
                  <a:srgbClr val="BB0826"/>
                </a:solidFill>
              </a:rPr>
              <a:t>Chip and PIN Cards</a:t>
            </a:r>
            <a:r>
              <a:rPr lang="en-US" sz="2000" dirty="0" smtClean="0">
                <a:solidFill>
                  <a:schemeClr val="tx1"/>
                </a:solidFill>
                <a:latin typeface="+mn-lt"/>
              </a:rPr>
              <a:t/>
            </a:r>
            <a:br>
              <a:rPr lang="en-US" sz="2000" dirty="0" smtClean="0">
                <a:solidFill>
                  <a:schemeClr val="tx1"/>
                </a:solidFill>
                <a:latin typeface="+mn-lt"/>
              </a:rPr>
            </a:br>
            <a:r>
              <a:rPr lang="en-US" sz="2000" dirty="0" smtClean="0">
                <a:solidFill>
                  <a:schemeClr val="tx1"/>
                </a:solidFill>
              </a:rPr>
              <a:t>Card security</a:t>
            </a:r>
            <a:r>
              <a:rPr lang="en-US" sz="2000" dirty="0" smtClean="0">
                <a:solidFill>
                  <a:schemeClr val="tx1"/>
                </a:solidFill>
                <a:latin typeface="+mn-lt"/>
              </a:rPr>
              <a:t/>
            </a:r>
            <a:br>
              <a:rPr lang="en-US" sz="2000" dirty="0" smtClean="0">
                <a:solidFill>
                  <a:schemeClr val="tx1"/>
                </a:solidFill>
                <a:latin typeface="+mn-lt"/>
              </a:rPr>
            </a:br>
            <a:r>
              <a:rPr lang="en-US" sz="1800" dirty="0">
                <a:solidFill>
                  <a:schemeClr val="tx1"/>
                </a:solidFill>
                <a:latin typeface="+mn-lt"/>
              </a:rPr>
              <a:t/>
            </a:r>
            <a:br>
              <a:rPr lang="en-US" sz="1800" dirty="0">
                <a:solidFill>
                  <a:schemeClr val="tx1"/>
                </a:solidFill>
                <a:latin typeface="+mn-lt"/>
              </a:rPr>
            </a:br>
            <a:r>
              <a:rPr lang="en-US" sz="1500" dirty="0">
                <a:solidFill>
                  <a:schemeClr val="tx1"/>
                </a:solidFill>
                <a:latin typeface="+mn-lt"/>
                <a:cs typeface="Calibri" panose="020F0502020204030204" pitchFamily="34" charset="0"/>
              </a:rPr>
              <a:t>To enhance the security of your credit card purchases, your new commercial </a:t>
            </a:r>
            <a:r>
              <a:rPr lang="en-US" sz="1500" dirty="0" smtClean="0">
                <a:solidFill>
                  <a:schemeClr val="tx1"/>
                </a:solidFill>
                <a:latin typeface="+mn-lt"/>
                <a:cs typeface="Calibri" panose="020F0502020204030204" pitchFamily="34" charset="0"/>
              </a:rPr>
              <a:t>card will feature </a:t>
            </a:r>
            <a:r>
              <a:rPr lang="en-US" sz="1500" dirty="0">
                <a:solidFill>
                  <a:schemeClr val="tx1"/>
                </a:solidFill>
                <a:latin typeface="+mn-lt"/>
                <a:cs typeface="Calibri" panose="020F0502020204030204" pitchFamily="34" charset="0"/>
              </a:rPr>
              <a:t>chip and personal identification number (PIN) technology, in addition to a magnetic stripe. With this card, you will have added identity verification and more flexibility at chip-enabled </a:t>
            </a:r>
            <a:r>
              <a:rPr lang="en-US" sz="1500" b="1" dirty="0">
                <a:solidFill>
                  <a:schemeClr val="tx1"/>
                </a:solidFill>
                <a:latin typeface="+mn-lt"/>
                <a:cs typeface="Calibri" panose="020F0502020204030204" pitchFamily="34" charset="0"/>
              </a:rPr>
              <a:t>and</a:t>
            </a:r>
            <a:r>
              <a:rPr lang="en-US" sz="1500" dirty="0">
                <a:solidFill>
                  <a:schemeClr val="tx1"/>
                </a:solidFill>
                <a:latin typeface="+mn-lt"/>
                <a:cs typeface="Calibri" panose="020F0502020204030204" pitchFamily="34" charset="0"/>
              </a:rPr>
              <a:t> traditional magnetic stripe terminals. </a:t>
            </a:r>
            <a:endParaRPr lang="en-US" sz="1500" dirty="0">
              <a:solidFill>
                <a:schemeClr val="tx1"/>
              </a:solidFill>
              <a:latin typeface="+mn-lt"/>
            </a:endParaRPr>
          </a:p>
        </p:txBody>
      </p:sp>
      <p:sp>
        <p:nvSpPr>
          <p:cNvPr id="7" name="Content Placeholder 6"/>
          <p:cNvSpPr>
            <a:spLocks noGrp="1"/>
          </p:cNvSpPr>
          <p:nvPr>
            <p:ph idx="1"/>
            <p:custDataLst>
              <p:tags r:id="rId2"/>
            </p:custDataLst>
          </p:nvPr>
        </p:nvSpPr>
        <p:spPr>
          <a:xfrm>
            <a:off x="561275" y="2651091"/>
            <a:ext cx="8261177" cy="3698194"/>
          </a:xfrm>
        </p:spPr>
        <p:txBody>
          <a:bodyPr>
            <a:noAutofit/>
          </a:bodyPr>
          <a:lstStyle/>
          <a:p>
            <a:pPr marL="0" indent="0">
              <a:buNone/>
            </a:pPr>
            <a:r>
              <a:rPr lang="en-US" sz="1500" b="1" dirty="0" smtClean="0"/>
              <a:t>About chip-enabled cards</a:t>
            </a:r>
          </a:p>
          <a:p>
            <a:r>
              <a:rPr lang="en-US" sz="1300" dirty="0" smtClean="0"/>
              <a:t>Most U.S. merchants use terminals that accept chip-enabled credit cards (cards that contain an integrated “circuit chip” that stores encrypted information).  If you encounter a merchant that doesn’t, you may use your card by swiping at the point of sale.</a:t>
            </a:r>
            <a:endParaRPr lang="en-US" sz="1300" dirty="0"/>
          </a:p>
          <a:p>
            <a:r>
              <a:rPr lang="en-US" sz="1300" dirty="0" smtClean="0"/>
              <a:t>Chip-enabled terminals are used internationally. You may use your card to complete chip-enabled transactions in Europe, Asia, South America, and Canada.</a:t>
            </a:r>
          </a:p>
          <a:p>
            <a:r>
              <a:rPr lang="en-US" sz="1300" dirty="0" smtClean="0"/>
              <a:t>When you activate your card (by calling the provided number on the activation sticker), you will select a customized Personal Identification Number (</a:t>
            </a:r>
            <a:r>
              <a:rPr lang="en-US" sz="1300" b="1" dirty="0" smtClean="0"/>
              <a:t>PIN</a:t>
            </a:r>
            <a:r>
              <a:rPr lang="en-US" sz="1300" dirty="0" smtClean="0"/>
              <a:t>).  Use this PIN for all chip-enabled transactions, as well as for cash advances, if you are authorized to make them.  </a:t>
            </a:r>
          </a:p>
          <a:p>
            <a:r>
              <a:rPr lang="en-US" sz="1300" dirty="0" smtClean="0"/>
              <a:t>Whether in the U.S. or abroad, the first time you use your card to complete a chip-enabled transaction, you may be prompted to provide your signature instead of your PIN.  </a:t>
            </a:r>
            <a:r>
              <a:rPr lang="en-US" sz="1300" b="1" dirty="0" smtClean="0"/>
              <a:t>After the first use, you will only need your PIN to complete chip-enabled transactions.</a:t>
            </a:r>
            <a:endParaRPr lang="en-US" sz="1300" b="1" dirty="0"/>
          </a:p>
          <a:p>
            <a:r>
              <a:rPr lang="en-US" sz="1300" dirty="0" smtClean="0"/>
              <a:t>If you forget or need to change your PIN, call the </a:t>
            </a:r>
            <a:r>
              <a:rPr lang="en-US" sz="1300" i="1" dirty="0" smtClean="0"/>
              <a:t>WellsOne </a:t>
            </a:r>
            <a:r>
              <a:rPr lang="en-US" sz="1300" dirty="0" smtClean="0"/>
              <a:t>Service Center at 1-800-932-0036.</a:t>
            </a:r>
          </a:p>
          <a:p>
            <a:pPr marL="0" indent="0">
              <a:spcAft>
                <a:spcPts val="800"/>
              </a:spcAft>
              <a:buNone/>
            </a:pPr>
            <a:r>
              <a:rPr lang="en-US" sz="1350" dirty="0" smtClean="0">
                <a:cs typeface="Calibri" panose="020F0502020204030204" pitchFamily="34" charset="0"/>
              </a:rPr>
              <a:t>	</a:t>
            </a:r>
            <a:endParaRPr lang="en-US" sz="1350" dirty="0">
              <a:cs typeface="Calibri" panose="020F0502020204030204" pitchFamily="34" charset="0"/>
            </a:endParaRPr>
          </a:p>
          <a:p>
            <a:pPr marL="0" indent="0">
              <a:buNone/>
            </a:pPr>
            <a:endParaRPr lang="en-US" sz="1200" b="1" dirty="0" smtClean="0"/>
          </a:p>
          <a:p>
            <a:pPr marL="0" indent="0">
              <a:buNone/>
            </a:pPr>
            <a:endParaRPr lang="en-US" sz="1200" b="1" dirty="0" smtClean="0"/>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71920" y="427056"/>
            <a:ext cx="78176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3"/>
          <p:cNvSpPr txBox="1">
            <a:spLocks/>
          </p:cNvSpPr>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sz="1600" kern="1200">
                <a:solidFill>
                  <a:srgbClr val="626366"/>
                </a:solidFill>
                <a:latin typeface="Verdana" pitchFamily="34" charset="0"/>
                <a:ea typeface="ＭＳ Ｐゴシック"/>
                <a:cs typeface="ＭＳ Ｐゴシック"/>
              </a:defRPr>
            </a:lvl2pPr>
            <a:lvl3pPr marL="914400" algn="l" rtl="0" fontAlgn="base">
              <a:spcBef>
                <a:spcPct val="0"/>
              </a:spcBef>
              <a:spcAft>
                <a:spcPct val="0"/>
              </a:spcAft>
              <a:defRPr sz="1600" kern="1200">
                <a:solidFill>
                  <a:srgbClr val="626366"/>
                </a:solidFill>
                <a:latin typeface="Verdana" pitchFamily="34" charset="0"/>
                <a:ea typeface="ＭＳ Ｐゴシック"/>
                <a:cs typeface="ＭＳ Ｐゴシック"/>
              </a:defRPr>
            </a:lvl3pPr>
            <a:lvl4pPr marL="1371600" algn="l" rtl="0" fontAlgn="base">
              <a:spcBef>
                <a:spcPct val="0"/>
              </a:spcBef>
              <a:spcAft>
                <a:spcPct val="0"/>
              </a:spcAft>
              <a:defRPr sz="1600" kern="1200">
                <a:solidFill>
                  <a:srgbClr val="626366"/>
                </a:solidFill>
                <a:latin typeface="Verdana" pitchFamily="34" charset="0"/>
                <a:ea typeface="ＭＳ Ｐゴシック"/>
                <a:cs typeface="ＭＳ Ｐゴシック"/>
              </a:defRPr>
            </a:lvl4pPr>
            <a:lvl5pPr marL="1828800" algn="l" rtl="0" fontAlgn="base">
              <a:spcBef>
                <a:spcPct val="0"/>
              </a:spcBef>
              <a:spcAft>
                <a:spcPct val="0"/>
              </a:spcAft>
              <a:defRPr sz="1600" kern="1200">
                <a:solidFill>
                  <a:srgbClr val="626366"/>
                </a:solidFill>
                <a:latin typeface="Verdana" pitchFamily="34" charset="0"/>
                <a:ea typeface="ＭＳ Ｐゴシック"/>
                <a:cs typeface="ＭＳ Ｐゴシック"/>
              </a:defRPr>
            </a:lvl5pPr>
            <a:lvl6pPr marL="2286000" algn="l" defTabSz="914400" rtl="0" eaLnBrk="1" latinLnBrk="0" hangingPunct="1">
              <a:defRPr sz="1600" kern="1200">
                <a:solidFill>
                  <a:srgbClr val="626366"/>
                </a:solidFill>
                <a:latin typeface="Verdana" pitchFamily="34" charset="0"/>
                <a:ea typeface="ＭＳ Ｐゴシック"/>
                <a:cs typeface="ＭＳ Ｐゴシック"/>
              </a:defRPr>
            </a:lvl6pPr>
            <a:lvl7pPr marL="2743200" algn="l" defTabSz="914400" rtl="0" eaLnBrk="1" latinLnBrk="0" hangingPunct="1">
              <a:defRPr sz="1600" kern="1200">
                <a:solidFill>
                  <a:srgbClr val="626366"/>
                </a:solidFill>
                <a:latin typeface="Verdana" pitchFamily="34" charset="0"/>
                <a:ea typeface="ＭＳ Ｐゴシック"/>
                <a:cs typeface="ＭＳ Ｐゴシック"/>
              </a:defRPr>
            </a:lvl7pPr>
            <a:lvl8pPr marL="3200400" algn="l" defTabSz="914400" rtl="0" eaLnBrk="1" latinLnBrk="0" hangingPunct="1">
              <a:defRPr sz="1600" kern="1200">
                <a:solidFill>
                  <a:srgbClr val="626366"/>
                </a:solidFill>
                <a:latin typeface="Verdana" pitchFamily="34" charset="0"/>
                <a:ea typeface="ＭＳ Ｐゴシック"/>
                <a:cs typeface="ＭＳ Ｐゴシック"/>
              </a:defRPr>
            </a:lvl8pPr>
            <a:lvl9pPr marL="3657600" algn="l" defTabSz="914400" rtl="0" eaLnBrk="1" latinLnBrk="0" hangingPunct="1">
              <a:defRPr sz="1600" kern="1200">
                <a:solidFill>
                  <a:srgbClr val="626366"/>
                </a:solidFill>
                <a:latin typeface="Verdana" pitchFamily="34" charset="0"/>
                <a:ea typeface="ＭＳ Ｐゴシック"/>
                <a:cs typeface="ＭＳ Ｐゴシック"/>
              </a:defRPr>
            </a:lvl9pPr>
          </a:lstStyle>
          <a:p>
            <a:fld id="{1E509471-B0B1-4E0A-A4FA-6D32F8774529}" type="slidenum">
              <a:rPr lang="en-US" smtClean="0">
                <a:solidFill>
                  <a:srgbClr val="000000"/>
                </a:solidFill>
                <a:ea typeface="ＭＳ Ｐゴシック"/>
                <a:cs typeface="ＭＳ Ｐゴシック"/>
              </a:rPr>
              <a:pPr/>
              <a:t>4</a:t>
            </a:fld>
            <a:endParaRPr lang="en-US" dirty="0" smtClean="0">
              <a:solidFill>
                <a:srgbClr val="000000"/>
              </a:solidFill>
              <a:ea typeface="ＭＳ Ｐゴシック"/>
              <a:cs typeface="ＭＳ Ｐゴシック"/>
            </a:endParaRPr>
          </a:p>
        </p:txBody>
      </p:sp>
    </p:spTree>
    <p:extLst>
      <p:ext uri="{BB962C8B-B14F-4D97-AF65-F5344CB8AC3E}">
        <p14:creationId xmlns:p14="http://schemas.microsoft.com/office/powerpoint/2010/main" val="32162333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3" name="Rectangle 9"/>
          <p:cNvSpPr>
            <a:spLocks noGrp="1" noChangeArrowheads="1"/>
          </p:cNvSpPr>
          <p:nvPr>
            <p:ph type="title"/>
            <p:custDataLst>
              <p:tags r:id="rId1"/>
            </p:custDataLst>
          </p:nvPr>
        </p:nvSpPr>
        <p:spPr>
          <a:xfrm>
            <a:off x="547730" y="319903"/>
            <a:ext cx="8346888" cy="1143000"/>
          </a:xfrm>
        </p:spPr>
        <p:txBody>
          <a:bodyPr/>
          <a:lstStyle/>
          <a:p>
            <a:pPr>
              <a:defRPr/>
            </a:pPr>
            <a:r>
              <a:rPr lang="en-US" dirty="0"/>
              <a:t>Auto-matching</a:t>
            </a:r>
            <a:r>
              <a:rPr sz="2000" dirty="0" smtClean="0">
                <a:latin typeface="+mn-lt"/>
              </a:rPr>
              <a:t/>
            </a:r>
            <a:br>
              <a:rPr sz="2000" dirty="0" smtClean="0">
                <a:latin typeface="+mn-lt"/>
              </a:rPr>
            </a:br>
            <a:r>
              <a:rPr sz="2000" dirty="0" smtClean="0">
                <a:solidFill>
                  <a:schemeClr val="tx1"/>
                </a:solidFill>
              </a:rPr>
              <a:t>CCER Mobile will attempt to </a:t>
            </a:r>
            <a:r>
              <a:rPr sz="2000" i="1" dirty="0" smtClean="0">
                <a:solidFill>
                  <a:schemeClr val="tx1"/>
                </a:solidFill>
              </a:rPr>
              <a:t>match</a:t>
            </a:r>
            <a:r>
              <a:rPr sz="2000" dirty="0" smtClean="0">
                <a:solidFill>
                  <a:schemeClr val="tx1"/>
                </a:solidFill>
              </a:rPr>
              <a:t> receipt images with expenses</a:t>
            </a:r>
            <a:endParaRPr sz="2000" dirty="0">
              <a:solidFill>
                <a:schemeClr val="tx1"/>
              </a:solidFill>
            </a:endParaRPr>
          </a:p>
        </p:txBody>
      </p:sp>
      <p:sp>
        <p:nvSpPr>
          <p:cNvPr id="12" name="Rectangle 11"/>
          <p:cNvSpPr/>
          <p:nvPr>
            <p:custDataLst>
              <p:tags r:id="rId2"/>
            </p:custDataLst>
          </p:nvPr>
        </p:nvSpPr>
        <p:spPr>
          <a:xfrm>
            <a:off x="1270926" y="3858174"/>
            <a:ext cx="1038150" cy="421665"/>
          </a:xfrm>
          <a:prstGeom prst="rect">
            <a:avLst/>
          </a:prstGeom>
          <a:noFill/>
          <a:ln w="3175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14" name="Picture 2"/>
          <p:cNvPicPr>
            <a:picLocks noGrp="1" noChangeAspect="1" noChangeArrowheads="1"/>
          </p:cNvPicPr>
          <p:nvPr>
            <p:ph idx="1"/>
          </p:nvPr>
        </p:nvPicPr>
        <p:blipFill>
          <a:blip r:embed="rId6">
            <a:extLst>
              <a:ext uri="{BEBA8EAE-BF5A-486C-A8C5-ECC9F3942E4B}">
                <a14:imgProps xmlns:a14="http://schemas.microsoft.com/office/drawing/2010/main">
                  <a14:imgLayer r:embed="rId7">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503873" y="1622272"/>
            <a:ext cx="2584635" cy="44781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8" name="Straight Arrow Connector 7"/>
          <p:cNvCxnSpPr/>
          <p:nvPr/>
        </p:nvCxnSpPr>
        <p:spPr>
          <a:xfrm flipH="1" flipV="1">
            <a:off x="1406524" y="2917529"/>
            <a:ext cx="465191" cy="1"/>
          </a:xfrm>
          <a:prstGeom prst="straightConnector1">
            <a:avLst/>
          </a:prstGeom>
          <a:ln w="28575" cap="sq">
            <a:solidFill>
              <a:srgbClr val="BB0826"/>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Rectangle 12"/>
          <p:cNvSpPr/>
          <p:nvPr>
            <p:custDataLst>
              <p:tags r:id="rId3"/>
            </p:custDataLst>
          </p:nvPr>
        </p:nvSpPr>
        <p:spPr>
          <a:xfrm>
            <a:off x="425816" y="3025055"/>
            <a:ext cx="2703464" cy="307426"/>
          </a:xfrm>
          <a:prstGeom prst="rect">
            <a:avLst/>
          </a:prstGeom>
          <a:noFill/>
          <a:ln w="31750">
            <a:solidFill>
              <a:srgbClr val="BB082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15" name="Picture 4"/>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3248854" y="1622272"/>
            <a:ext cx="2574448" cy="44642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6000567" y="1617663"/>
            <a:ext cx="2594156" cy="44688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Slide Number Placeholder 3"/>
          <p:cNvSpPr txBox="1">
            <a:spLocks/>
          </p:cNvSpPr>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sz="1600" kern="1200">
                <a:solidFill>
                  <a:srgbClr val="626366"/>
                </a:solidFill>
                <a:latin typeface="Verdana" pitchFamily="34" charset="0"/>
                <a:ea typeface="ＭＳ Ｐゴシック"/>
                <a:cs typeface="ＭＳ Ｐゴシック"/>
              </a:defRPr>
            </a:lvl2pPr>
            <a:lvl3pPr marL="914400" algn="l" rtl="0" fontAlgn="base">
              <a:spcBef>
                <a:spcPct val="0"/>
              </a:spcBef>
              <a:spcAft>
                <a:spcPct val="0"/>
              </a:spcAft>
              <a:defRPr sz="1600" kern="1200">
                <a:solidFill>
                  <a:srgbClr val="626366"/>
                </a:solidFill>
                <a:latin typeface="Verdana" pitchFamily="34" charset="0"/>
                <a:ea typeface="ＭＳ Ｐゴシック"/>
                <a:cs typeface="ＭＳ Ｐゴシック"/>
              </a:defRPr>
            </a:lvl3pPr>
            <a:lvl4pPr marL="1371600" algn="l" rtl="0" fontAlgn="base">
              <a:spcBef>
                <a:spcPct val="0"/>
              </a:spcBef>
              <a:spcAft>
                <a:spcPct val="0"/>
              </a:spcAft>
              <a:defRPr sz="1600" kern="1200">
                <a:solidFill>
                  <a:srgbClr val="626366"/>
                </a:solidFill>
                <a:latin typeface="Verdana" pitchFamily="34" charset="0"/>
                <a:ea typeface="ＭＳ Ｐゴシック"/>
                <a:cs typeface="ＭＳ Ｐゴシック"/>
              </a:defRPr>
            </a:lvl4pPr>
            <a:lvl5pPr marL="1828800" algn="l" rtl="0" fontAlgn="base">
              <a:spcBef>
                <a:spcPct val="0"/>
              </a:spcBef>
              <a:spcAft>
                <a:spcPct val="0"/>
              </a:spcAft>
              <a:defRPr sz="1600" kern="1200">
                <a:solidFill>
                  <a:srgbClr val="626366"/>
                </a:solidFill>
                <a:latin typeface="Verdana" pitchFamily="34" charset="0"/>
                <a:ea typeface="ＭＳ Ｐゴシック"/>
                <a:cs typeface="ＭＳ Ｐゴシック"/>
              </a:defRPr>
            </a:lvl5pPr>
            <a:lvl6pPr marL="2286000" algn="l" defTabSz="914400" rtl="0" eaLnBrk="1" latinLnBrk="0" hangingPunct="1">
              <a:defRPr sz="1600" kern="1200">
                <a:solidFill>
                  <a:srgbClr val="626366"/>
                </a:solidFill>
                <a:latin typeface="Verdana" pitchFamily="34" charset="0"/>
                <a:ea typeface="ＭＳ Ｐゴシック"/>
                <a:cs typeface="ＭＳ Ｐゴシック"/>
              </a:defRPr>
            </a:lvl6pPr>
            <a:lvl7pPr marL="2743200" algn="l" defTabSz="914400" rtl="0" eaLnBrk="1" latinLnBrk="0" hangingPunct="1">
              <a:defRPr sz="1600" kern="1200">
                <a:solidFill>
                  <a:srgbClr val="626366"/>
                </a:solidFill>
                <a:latin typeface="Verdana" pitchFamily="34" charset="0"/>
                <a:ea typeface="ＭＳ Ｐゴシック"/>
                <a:cs typeface="ＭＳ Ｐゴシック"/>
              </a:defRPr>
            </a:lvl7pPr>
            <a:lvl8pPr marL="3200400" algn="l" defTabSz="914400" rtl="0" eaLnBrk="1" latinLnBrk="0" hangingPunct="1">
              <a:defRPr sz="1600" kern="1200">
                <a:solidFill>
                  <a:srgbClr val="626366"/>
                </a:solidFill>
                <a:latin typeface="Verdana" pitchFamily="34" charset="0"/>
                <a:ea typeface="ＭＳ Ｐゴシック"/>
                <a:cs typeface="ＭＳ Ｐゴシック"/>
              </a:defRPr>
            </a:lvl8pPr>
            <a:lvl9pPr marL="3657600" algn="l" defTabSz="914400" rtl="0" eaLnBrk="1" latinLnBrk="0" hangingPunct="1">
              <a:defRPr sz="1600" kern="1200">
                <a:solidFill>
                  <a:srgbClr val="626366"/>
                </a:solidFill>
                <a:latin typeface="Verdana" pitchFamily="34" charset="0"/>
                <a:ea typeface="ＭＳ Ｐゴシック"/>
                <a:cs typeface="ＭＳ Ｐゴシック"/>
              </a:defRPr>
            </a:lvl9pPr>
          </a:lstStyle>
          <a:p>
            <a:fld id="{1E509471-B0B1-4E0A-A4FA-6D32F8774529}" type="slidenum">
              <a:rPr lang="en-US" smtClean="0">
                <a:solidFill>
                  <a:srgbClr val="000000"/>
                </a:solidFill>
                <a:ea typeface="ＭＳ Ｐゴシック"/>
                <a:cs typeface="ＭＳ Ｐゴシック"/>
              </a:rPr>
              <a:pPr/>
              <a:t>40</a:t>
            </a:fld>
            <a:endParaRPr lang="en-US" dirty="0" smtClean="0">
              <a:solidFill>
                <a:srgbClr val="000000"/>
              </a:solidFill>
              <a:ea typeface="ＭＳ Ｐゴシック"/>
              <a:cs typeface="ＭＳ Ｐゴシック"/>
            </a:endParaRPr>
          </a:p>
        </p:txBody>
      </p:sp>
    </p:spTree>
    <p:extLst>
      <p:ext uri="{BB962C8B-B14F-4D97-AF65-F5344CB8AC3E}">
        <p14:creationId xmlns:p14="http://schemas.microsoft.com/office/powerpoint/2010/main" val="2039823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3" name="Rectangle 9"/>
          <p:cNvSpPr>
            <a:spLocks noGrp="1" noChangeArrowheads="1"/>
          </p:cNvSpPr>
          <p:nvPr>
            <p:ph type="title"/>
            <p:custDataLst>
              <p:tags r:id="rId1"/>
            </p:custDataLst>
          </p:nvPr>
        </p:nvSpPr>
        <p:spPr>
          <a:xfrm>
            <a:off x="547730" y="319903"/>
            <a:ext cx="8229600" cy="1143000"/>
          </a:xfrm>
        </p:spPr>
        <p:txBody>
          <a:bodyPr/>
          <a:lstStyle/>
          <a:p>
            <a:pPr>
              <a:defRPr/>
            </a:pPr>
            <a:r>
              <a:rPr dirty="0" smtClean="0"/>
              <a:t>Upload through Manage Charges/Expenses</a:t>
            </a:r>
            <a:r>
              <a:rPr sz="2000" dirty="0" smtClean="0">
                <a:latin typeface="+mn-lt"/>
              </a:rPr>
              <a:t/>
            </a:r>
            <a:br>
              <a:rPr sz="2000" dirty="0" smtClean="0">
                <a:latin typeface="+mn-lt"/>
              </a:rPr>
            </a:br>
            <a:r>
              <a:rPr sz="2000" dirty="0" smtClean="0">
                <a:solidFill>
                  <a:schemeClr val="tx1"/>
                </a:solidFill>
                <a:latin typeface="+mn-lt"/>
              </a:rPr>
              <a:t>Use if </a:t>
            </a:r>
            <a:r>
              <a:rPr sz="2000" i="1" dirty="0" smtClean="0">
                <a:solidFill>
                  <a:schemeClr val="tx1"/>
                </a:solidFill>
                <a:latin typeface="+mn-lt"/>
              </a:rPr>
              <a:t>not</a:t>
            </a:r>
            <a:r>
              <a:rPr sz="2000" dirty="0" smtClean="0">
                <a:solidFill>
                  <a:schemeClr val="tx1"/>
                </a:solidFill>
                <a:latin typeface="+mn-lt"/>
              </a:rPr>
              <a:t> leveraging auto-matching</a:t>
            </a:r>
            <a:endParaRPr sz="2000" dirty="0">
              <a:solidFill>
                <a:schemeClr val="tx1"/>
              </a:solidFill>
              <a:latin typeface="+mn-lt"/>
            </a:endParaRPr>
          </a:p>
        </p:txBody>
      </p:sp>
      <p:sp>
        <p:nvSpPr>
          <p:cNvPr id="3" name="Slide Number Placeholder 2"/>
          <p:cNvSpPr>
            <a:spLocks noGrp="1"/>
          </p:cNvSpPr>
          <p:nvPr>
            <p:ph type="sldNum" sz="quarter" idx="12"/>
            <p:custDataLst>
              <p:tags r:id="rId2"/>
            </p:custDataLst>
          </p:nvPr>
        </p:nvSpPr>
        <p:spPr>
          <a:xfrm>
            <a:off x="8869680" y="6409944"/>
            <a:ext cx="228600" cy="384048"/>
          </a:xfrm>
        </p:spPr>
        <p:txBody>
          <a:bodyPr/>
          <a:lstStyle/>
          <a:p>
            <a:fld id="{0E49032C-FC1D-455E-94CE-D351C1237721}" type="slidenum">
              <a:rPr lang="en-US" smtClean="0">
                <a:solidFill>
                  <a:srgbClr val="000000"/>
                </a:solidFill>
              </a:rPr>
              <a:pPr/>
              <a:t>41</a:t>
            </a:fld>
            <a:endParaRPr lang="en-US" dirty="0">
              <a:solidFill>
                <a:srgbClr val="000000"/>
              </a:solidFill>
            </a:endParaRPr>
          </a:p>
        </p:txBody>
      </p:sp>
      <p:pic>
        <p:nvPicPr>
          <p:cNvPr id="26" name="Picture 7"/>
          <p:cNvPicPr>
            <a:picLocks noGrp="1" noChangeAspect="1" noChangeArrowheads="1"/>
          </p:cNvPicPr>
          <p:nvPr>
            <p:ph idx="1"/>
          </p:nvPr>
        </p:nvPicPr>
        <p:blipFill>
          <a:blip r:embed="rId8">
            <a:extLst>
              <a:ext uri="{BEBA8EAE-BF5A-486C-A8C5-ECC9F3942E4B}">
                <a14:imgProps xmlns:a14="http://schemas.microsoft.com/office/drawing/2010/main">
                  <a14:imgLayer r:embed="rId9">
                    <a14:imgEffect>
                      <a14:sharpenSoften amount="20000"/>
                    </a14:imgEffect>
                  </a14:imgLayer>
                </a14:imgProps>
              </a:ext>
              <a:ext uri="{28A0092B-C50C-407E-A947-70E740481C1C}">
                <a14:useLocalDpi xmlns:a14="http://schemas.microsoft.com/office/drawing/2010/main" val="0"/>
              </a:ext>
            </a:extLst>
          </a:blip>
          <a:srcRect/>
          <a:stretch>
            <a:fillRect/>
          </a:stretch>
        </p:blipFill>
        <p:spPr bwMode="auto">
          <a:xfrm>
            <a:off x="462988" y="1605413"/>
            <a:ext cx="2615878" cy="45419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2" name="Rectangle 31"/>
          <p:cNvSpPr/>
          <p:nvPr>
            <p:custDataLst>
              <p:tags r:id="rId3"/>
            </p:custDataLst>
          </p:nvPr>
        </p:nvSpPr>
        <p:spPr>
          <a:xfrm>
            <a:off x="334392" y="3415524"/>
            <a:ext cx="2820698" cy="1029837"/>
          </a:xfrm>
          <a:prstGeom prst="rect">
            <a:avLst/>
          </a:prstGeom>
          <a:noFill/>
          <a:ln w="508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0" name="Content Placeholder 23"/>
          <p:cNvPicPr>
            <a:picLocks/>
          </p:cNvPicPr>
          <p:nvPr/>
        </p:nvPicPr>
        <p:blipFill>
          <a:blip r:embed="rId10">
            <a:extLst>
              <a:ext uri="{BEBA8EAE-BF5A-486C-A8C5-ECC9F3942E4B}">
                <a14:imgProps xmlns:a14="http://schemas.microsoft.com/office/drawing/2010/main">
                  <a14:imgLayer r:embed="rId11">
                    <a14:imgEffect>
                      <a14:sharpenSoften amount="15000"/>
                    </a14:imgEffect>
                  </a14:imgLayer>
                </a14:imgProps>
              </a:ext>
              <a:ext uri="{28A0092B-C50C-407E-A947-70E740481C1C}">
                <a14:useLocalDpi xmlns:a14="http://schemas.microsoft.com/office/drawing/2010/main" val="0"/>
              </a:ext>
            </a:extLst>
          </a:blip>
          <a:stretch>
            <a:fillRect/>
          </a:stretch>
        </p:blipFill>
        <p:spPr bwMode="auto">
          <a:xfrm>
            <a:off x="3253261" y="1608043"/>
            <a:ext cx="2612453" cy="45354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Content Placeholder 5"/>
          <p:cNvPicPr>
            <a:picLocks/>
          </p:cNvPicPr>
          <p:nvPr/>
        </p:nvPicPr>
        <p:blipFill>
          <a:blip r:embed="rId12">
            <a:extLst>
              <a:ext uri="{BEBA8EAE-BF5A-486C-A8C5-ECC9F3942E4B}">
                <a14:imgProps xmlns:a14="http://schemas.microsoft.com/office/drawing/2010/main">
                  <a14:imgLayer r:embed="rId13">
                    <a14:imgEffect>
                      <a14:sharpenSoften amount="15000"/>
                    </a14:imgEffect>
                  </a14:imgLayer>
                </a14:imgProps>
              </a:ext>
              <a:ext uri="{28A0092B-C50C-407E-A947-70E740481C1C}">
                <a14:useLocalDpi xmlns:a14="http://schemas.microsoft.com/office/drawing/2010/main" val="0"/>
              </a:ext>
            </a:extLst>
          </a:blip>
          <a:stretch>
            <a:fillRect/>
          </a:stretch>
        </p:blipFill>
        <p:spPr bwMode="auto">
          <a:xfrm>
            <a:off x="6032937" y="1608042"/>
            <a:ext cx="2834640" cy="45445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Rectangle 12"/>
          <p:cNvSpPr/>
          <p:nvPr>
            <p:custDataLst>
              <p:tags r:id="rId4"/>
            </p:custDataLst>
          </p:nvPr>
        </p:nvSpPr>
        <p:spPr>
          <a:xfrm>
            <a:off x="7988574" y="3897898"/>
            <a:ext cx="980276" cy="854523"/>
          </a:xfrm>
          <a:prstGeom prst="rect">
            <a:avLst/>
          </a:prstGeom>
          <a:noFill/>
          <a:ln w="31750">
            <a:solidFill>
              <a:srgbClr val="BB082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Rectangle 13"/>
          <p:cNvSpPr/>
          <p:nvPr>
            <p:custDataLst>
              <p:tags r:id="rId5"/>
            </p:custDataLst>
          </p:nvPr>
        </p:nvSpPr>
        <p:spPr>
          <a:xfrm>
            <a:off x="3167723" y="2849329"/>
            <a:ext cx="2783528" cy="425822"/>
          </a:xfrm>
          <a:prstGeom prst="rect">
            <a:avLst/>
          </a:prstGeom>
          <a:noFill/>
          <a:ln w="3175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972118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3" name="Rectangle 9"/>
          <p:cNvSpPr>
            <a:spLocks noGrp="1" noChangeArrowheads="1"/>
          </p:cNvSpPr>
          <p:nvPr>
            <p:ph type="title"/>
            <p:custDataLst>
              <p:tags r:id="rId1"/>
            </p:custDataLst>
          </p:nvPr>
        </p:nvSpPr>
        <p:spPr>
          <a:xfrm>
            <a:off x="547730" y="319903"/>
            <a:ext cx="8411076" cy="1143000"/>
          </a:xfrm>
        </p:spPr>
        <p:txBody>
          <a:bodyPr/>
          <a:lstStyle/>
          <a:p>
            <a:pPr>
              <a:defRPr/>
            </a:pPr>
            <a:r>
              <a:rPr dirty="0" smtClean="0"/>
              <a:t>Add a new Out-of-Pocket (OOP) expense</a:t>
            </a:r>
            <a:r>
              <a:rPr sz="2000" dirty="0" smtClean="0">
                <a:latin typeface="+mn-lt"/>
              </a:rPr>
              <a:t/>
            </a:r>
            <a:br>
              <a:rPr sz="2000" dirty="0" smtClean="0">
                <a:latin typeface="+mn-lt"/>
              </a:rPr>
            </a:br>
            <a:r>
              <a:rPr sz="2000" dirty="0" smtClean="0">
                <a:solidFill>
                  <a:schemeClr val="tx1"/>
                </a:solidFill>
                <a:latin typeface="+mn-lt"/>
              </a:rPr>
              <a:t>Mobile receipt information is used to create a new expense</a:t>
            </a:r>
            <a:endParaRPr sz="2000" dirty="0">
              <a:solidFill>
                <a:schemeClr val="tx1"/>
              </a:solidFill>
              <a:latin typeface="+mn-lt"/>
            </a:endParaRPr>
          </a:p>
        </p:txBody>
      </p:sp>
      <p:sp>
        <p:nvSpPr>
          <p:cNvPr id="3" name="Slide Number Placeholder 2"/>
          <p:cNvSpPr>
            <a:spLocks noGrp="1"/>
          </p:cNvSpPr>
          <p:nvPr>
            <p:ph type="sldNum" sz="quarter" idx="12"/>
            <p:custDataLst>
              <p:tags r:id="rId2"/>
            </p:custDataLst>
          </p:nvPr>
        </p:nvSpPr>
        <p:spPr>
          <a:xfrm>
            <a:off x="8869680" y="6409944"/>
            <a:ext cx="228600" cy="384048"/>
          </a:xfrm>
        </p:spPr>
        <p:txBody>
          <a:bodyPr/>
          <a:lstStyle/>
          <a:p>
            <a:fld id="{0E49032C-FC1D-455E-94CE-D351C1237721}" type="slidenum">
              <a:rPr lang="en-US" smtClean="0">
                <a:solidFill>
                  <a:srgbClr val="000000"/>
                </a:solidFill>
              </a:rPr>
              <a:pPr/>
              <a:t>42</a:t>
            </a:fld>
            <a:endParaRPr lang="en-US" dirty="0">
              <a:solidFill>
                <a:srgbClr val="000000"/>
              </a:solidFill>
            </a:endParaRPr>
          </a:p>
        </p:txBody>
      </p:sp>
      <p:pic>
        <p:nvPicPr>
          <p:cNvPr id="16" name="Content Placeholder 10"/>
          <p:cNvPicPr>
            <a:picLocks/>
          </p:cNvPicPr>
          <p:nvPr/>
        </p:nvPicPr>
        <p:blipFill>
          <a:blip r:embed="rId6">
            <a:extLst>
              <a:ext uri="{BEBA8EAE-BF5A-486C-A8C5-ECC9F3942E4B}">
                <a14:imgProps xmlns:a14="http://schemas.microsoft.com/office/drawing/2010/main">
                  <a14:imgLayer r:embed="rId7">
                    <a14:imgEffect>
                      <a14:sharpenSoften amount="15000"/>
                    </a14:imgEffect>
                  </a14:imgLayer>
                </a14:imgProps>
              </a:ext>
              <a:ext uri="{28A0092B-C50C-407E-A947-70E740481C1C}">
                <a14:useLocalDpi xmlns:a14="http://schemas.microsoft.com/office/drawing/2010/main" val="0"/>
              </a:ext>
            </a:extLst>
          </a:blip>
          <a:stretch>
            <a:fillRect/>
          </a:stretch>
        </p:blipFill>
        <p:spPr bwMode="auto">
          <a:xfrm>
            <a:off x="6031805" y="1611422"/>
            <a:ext cx="2596896" cy="47357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Content Placeholder 12"/>
          <p:cNvPicPr>
            <a:picLocks/>
          </p:cNvPicPr>
          <p:nvPr/>
        </p:nvPicPr>
        <p:blipFill>
          <a:blip r:embed="rId8">
            <a:extLst>
              <a:ext uri="{BEBA8EAE-BF5A-486C-A8C5-ECC9F3942E4B}">
                <a14:imgProps xmlns:a14="http://schemas.microsoft.com/office/drawing/2010/main">
                  <a14:imgLayer r:embed="rId9">
                    <a14:imgEffect>
                      <a14:sharpenSoften amount="15000"/>
                    </a14:imgEffect>
                  </a14:imgLayer>
                </a14:imgProps>
              </a:ext>
              <a:ext uri="{28A0092B-C50C-407E-A947-70E740481C1C}">
                <a14:useLocalDpi xmlns:a14="http://schemas.microsoft.com/office/drawing/2010/main" val="0"/>
              </a:ext>
            </a:extLst>
          </a:blip>
          <a:stretch>
            <a:fillRect/>
          </a:stretch>
        </p:blipFill>
        <p:spPr bwMode="auto">
          <a:xfrm>
            <a:off x="3277031" y="1611422"/>
            <a:ext cx="2560320" cy="47357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Content Placeholder 3"/>
          <p:cNvPicPr>
            <a:picLocks noGrp="1" noChangeAspect="1"/>
          </p:cNvPicPr>
          <p:nvPr>
            <p:ph idx="1"/>
          </p:nvPr>
        </p:nvPicPr>
        <p:blipFill>
          <a:blip r:embed="rId10">
            <a:extLst>
              <a:ext uri="{BEBA8EAE-BF5A-486C-A8C5-ECC9F3942E4B}">
                <a14:imgProps xmlns:a14="http://schemas.microsoft.com/office/drawing/2010/main">
                  <a14:imgLayer r:embed="rId11">
                    <a14:imgEffect>
                      <a14:sharpenSoften amount="15000"/>
                    </a14:imgEffect>
                  </a14:imgLayer>
                </a14:imgProps>
              </a:ext>
              <a:ext uri="{28A0092B-C50C-407E-A947-70E740481C1C}">
                <a14:useLocalDpi xmlns:a14="http://schemas.microsoft.com/office/drawing/2010/main" val="0"/>
              </a:ext>
            </a:extLst>
          </a:blip>
          <a:stretch>
            <a:fillRect/>
          </a:stretch>
        </p:blipFill>
        <p:spPr bwMode="auto">
          <a:xfrm>
            <a:off x="512890" y="1611422"/>
            <a:ext cx="2565975" cy="47357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Rectangle 10"/>
          <p:cNvSpPr/>
          <p:nvPr>
            <p:custDataLst>
              <p:tags r:id="rId3"/>
            </p:custDataLst>
          </p:nvPr>
        </p:nvSpPr>
        <p:spPr>
          <a:xfrm>
            <a:off x="400319" y="3602098"/>
            <a:ext cx="2771145" cy="2856576"/>
          </a:xfrm>
          <a:prstGeom prst="rect">
            <a:avLst/>
          </a:prstGeom>
          <a:noFill/>
          <a:ln w="3175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49042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262" y="1039111"/>
            <a:ext cx="8753475"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55" name="Slide Number Placeholder 3"/>
          <p:cNvSpPr>
            <a:spLocks noGrp="1"/>
          </p:cNvSpPr>
          <p:nvPr>
            <p:ph type="sldNum" sz="quarter" idx="10"/>
          </p:nvPr>
        </p:nvSpPr>
        <p:spPr>
          <a:noFill/>
        </p:spPr>
        <p:txBody>
          <a:bodyPr/>
          <a:lstStyle/>
          <a:p>
            <a:fld id="{FCAFABE9-56DB-48F8-ACED-0F7590104A74}" type="slidenum">
              <a:rPr lang="en-US" smtClean="0">
                <a:solidFill>
                  <a:srgbClr val="000000"/>
                </a:solidFill>
                <a:ea typeface="ＭＳ Ｐゴシック"/>
                <a:cs typeface="ＭＳ Ｐゴシック"/>
              </a:rPr>
              <a:pPr/>
              <a:t>43</a:t>
            </a:fld>
            <a:endParaRPr lang="en-US" dirty="0" smtClean="0">
              <a:solidFill>
                <a:srgbClr val="000000"/>
              </a:solidFill>
              <a:ea typeface="ＭＳ Ｐゴシック"/>
              <a:cs typeface="ＭＳ Ｐゴシック"/>
            </a:endParaRPr>
          </a:p>
        </p:txBody>
      </p:sp>
      <p:sp>
        <p:nvSpPr>
          <p:cNvPr id="49157" name="TextBox 7"/>
          <p:cNvSpPr txBox="1">
            <a:spLocks noChangeArrowheads="1"/>
          </p:cNvSpPr>
          <p:nvPr/>
        </p:nvSpPr>
        <p:spPr bwMode="auto">
          <a:xfrm>
            <a:off x="49888" y="5181600"/>
            <a:ext cx="6429153" cy="1323439"/>
          </a:xfrm>
          <a:prstGeom prst="rect">
            <a:avLst/>
          </a:prstGeom>
          <a:noFill/>
          <a:ln w="9525">
            <a:noFill/>
            <a:miter lim="800000"/>
            <a:headEnd/>
            <a:tailEnd/>
          </a:ln>
        </p:spPr>
        <p:txBody>
          <a:bodyPr wrap="square">
            <a:spAutoFit/>
          </a:bodyPr>
          <a:lstStyle/>
          <a:p>
            <a:pPr>
              <a:spcBef>
                <a:spcPts val="1200"/>
              </a:spcBef>
              <a:buClr>
                <a:srgbClr val="000000"/>
              </a:buClr>
              <a:buFont typeface="Wingdings" pitchFamily="2" charset="2"/>
              <a:buChar char="§"/>
            </a:pPr>
            <a:r>
              <a:rPr lang="en-US" sz="1200" dirty="0"/>
              <a:t> </a:t>
            </a:r>
            <a:r>
              <a:rPr lang="en-US" sz="1200" dirty="0">
                <a:solidFill>
                  <a:srgbClr val="000000"/>
                </a:solidFill>
              </a:rPr>
              <a:t>View images by clicking the “view </a:t>
            </a:r>
            <a:r>
              <a:rPr lang="en-US" sz="1200" dirty="0" smtClean="0">
                <a:solidFill>
                  <a:srgbClr val="000000"/>
                </a:solidFill>
              </a:rPr>
              <a:t>all receipts (PDF)” </a:t>
            </a:r>
            <a:r>
              <a:rPr lang="en-US" sz="1200" dirty="0">
                <a:solidFill>
                  <a:srgbClr val="000000"/>
                </a:solidFill>
              </a:rPr>
              <a:t>link found </a:t>
            </a:r>
            <a:r>
              <a:rPr lang="en-US" sz="1200" dirty="0" smtClean="0">
                <a:solidFill>
                  <a:srgbClr val="000000"/>
                </a:solidFill>
              </a:rPr>
              <a:t>under Statement Receipt Actions on </a:t>
            </a:r>
            <a:r>
              <a:rPr lang="en-US" sz="1200" dirty="0">
                <a:solidFill>
                  <a:srgbClr val="000000"/>
                </a:solidFill>
              </a:rPr>
              <a:t>the open </a:t>
            </a:r>
            <a:r>
              <a:rPr lang="en-US" sz="1200" dirty="0" smtClean="0">
                <a:solidFill>
                  <a:srgbClr val="000000"/>
                </a:solidFill>
              </a:rPr>
              <a:t>  statements, cycle-to-date, and previous </a:t>
            </a:r>
            <a:r>
              <a:rPr lang="en-US" sz="1200" dirty="0">
                <a:solidFill>
                  <a:srgbClr val="000000"/>
                </a:solidFill>
              </a:rPr>
              <a:t>statement screens</a:t>
            </a:r>
          </a:p>
          <a:p>
            <a:pPr>
              <a:spcBef>
                <a:spcPts val="1200"/>
              </a:spcBef>
              <a:buClr>
                <a:srgbClr val="000000"/>
              </a:buClr>
              <a:buFont typeface="Wingdings" pitchFamily="2" charset="2"/>
              <a:buChar char="§"/>
            </a:pPr>
            <a:r>
              <a:rPr lang="en-US" sz="1200" dirty="0">
                <a:solidFill>
                  <a:srgbClr val="000000"/>
                </a:solidFill>
              </a:rPr>
              <a:t> Print cover sheets for prior statements on the view previous statement </a:t>
            </a:r>
            <a:r>
              <a:rPr lang="en-US" sz="1200" dirty="0" smtClean="0">
                <a:solidFill>
                  <a:srgbClr val="000000"/>
                </a:solidFill>
              </a:rPr>
              <a:t>screen</a:t>
            </a:r>
          </a:p>
          <a:p>
            <a:pPr>
              <a:spcBef>
                <a:spcPts val="1200"/>
              </a:spcBef>
              <a:buClr>
                <a:srgbClr val="000000"/>
              </a:buClr>
              <a:buFont typeface="Wingdings" pitchFamily="2" charset="2"/>
              <a:buChar char="§"/>
            </a:pPr>
            <a:r>
              <a:rPr lang="en-US" sz="1200" dirty="0" smtClean="0">
                <a:solidFill>
                  <a:srgbClr val="000000"/>
                </a:solidFill>
              </a:rPr>
              <a:t> View historical images for up to seven years via “view historical images”</a:t>
            </a:r>
          </a:p>
        </p:txBody>
      </p:sp>
      <p:sp>
        <p:nvSpPr>
          <p:cNvPr id="13" name="Title 1"/>
          <p:cNvSpPr txBox="1">
            <a:spLocks/>
          </p:cNvSpPr>
          <p:nvPr>
            <p:custDataLst>
              <p:tags r:id="rId1"/>
            </p:custDataLst>
          </p:nvPr>
        </p:nvSpPr>
        <p:spPr>
          <a:xfrm>
            <a:off x="457200" y="274638"/>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914400" rtl="0" eaLnBrk="1" fontAlgn="base" latinLnBrk="0" hangingPunct="1">
              <a:lnSpc>
                <a:spcPct val="105000"/>
              </a:lnSpc>
              <a:spcBef>
                <a:spcPct val="0"/>
              </a:spcBef>
              <a:spcAft>
                <a:spcPct val="0"/>
              </a:spcAft>
              <a:buNone/>
              <a:defRPr lang="en-US" sz="3200" b="0" i="0" u="none" kern="1200" dirty="0">
                <a:solidFill>
                  <a:schemeClr val="tx2"/>
                </a:solidFill>
                <a:latin typeface="+mj-lt"/>
                <a:ea typeface="+mj-ea"/>
                <a:cs typeface="+mj-cs"/>
              </a:defRPr>
            </a:lvl1pPr>
          </a:lstStyle>
          <a:p>
            <a:pPr>
              <a:defRPr/>
            </a:pPr>
            <a:r>
              <a:rPr dirty="0" smtClean="0">
                <a:solidFill>
                  <a:srgbClr val="BB0826"/>
                </a:solidFill>
              </a:rPr>
              <a:t>Receipt Imaging</a:t>
            </a:r>
            <a:r>
              <a:rPr sz="2000" dirty="0" smtClean="0">
                <a:solidFill>
                  <a:sysClr val="windowText" lastClr="000000"/>
                </a:solidFill>
                <a:latin typeface="Verdana"/>
              </a:rPr>
              <a:t/>
            </a:r>
            <a:br>
              <a:rPr sz="2000" dirty="0" smtClean="0">
                <a:solidFill>
                  <a:sysClr val="windowText" lastClr="000000"/>
                </a:solidFill>
                <a:latin typeface="Verdana"/>
              </a:rPr>
            </a:br>
            <a:r>
              <a:rPr sz="1600" dirty="0" smtClean="0">
                <a:solidFill>
                  <a:sysClr val="windowText" lastClr="000000"/>
                </a:solidFill>
                <a:latin typeface="Georgia" panose="02040502050405020303" pitchFamily="18" charset="0"/>
              </a:rPr>
              <a:t>Viewing Images</a:t>
            </a:r>
            <a:endParaRPr sz="1600" dirty="0">
              <a:solidFill>
                <a:sysClr val="windowText" lastClr="000000"/>
              </a:solidFill>
              <a:latin typeface="Georgia" panose="02040502050405020303" pitchFamily="18" charset="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1" y="2553586"/>
            <a:ext cx="6810858" cy="2254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9041" y="2667000"/>
            <a:ext cx="2360159" cy="2864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custDataLst>
              <p:tags r:id="rId2"/>
            </p:custDataLst>
          </p:nvPr>
        </p:nvSpPr>
        <p:spPr>
          <a:xfrm>
            <a:off x="321485" y="1243723"/>
            <a:ext cx="1431116" cy="737477"/>
          </a:xfrm>
          <a:prstGeom prst="rect">
            <a:avLst/>
          </a:prstGeom>
          <a:noFill/>
          <a:ln w="50800">
            <a:solidFill>
              <a:srgbClr val="46A0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ectangle 19"/>
          <p:cNvSpPr/>
          <p:nvPr>
            <p:custDataLst>
              <p:tags r:id="rId3"/>
            </p:custDataLst>
          </p:nvPr>
        </p:nvSpPr>
        <p:spPr>
          <a:xfrm>
            <a:off x="2209800" y="4458449"/>
            <a:ext cx="609600" cy="349986"/>
          </a:xfrm>
          <a:prstGeom prst="rect">
            <a:avLst/>
          </a:prstGeom>
          <a:noFill/>
          <a:ln w="381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5774341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5"/>
          <p:cNvSpPr>
            <a:spLocks noGrp="1"/>
          </p:cNvSpPr>
          <p:nvPr>
            <p:ph type="title"/>
          </p:nvPr>
        </p:nvSpPr>
        <p:spPr/>
        <p:txBody>
          <a:bodyPr/>
          <a:lstStyle/>
          <a:p>
            <a:pPr eaLnBrk="1" hangingPunct="1"/>
            <a:r>
              <a:rPr lang="en-US" smtClean="0"/>
              <a:t>Reports</a:t>
            </a:r>
          </a:p>
        </p:txBody>
      </p:sp>
      <p:sp>
        <p:nvSpPr>
          <p:cNvPr id="51203" name="Slide Number Placeholder 4"/>
          <p:cNvSpPr>
            <a:spLocks noGrp="1"/>
          </p:cNvSpPr>
          <p:nvPr>
            <p:ph type="sldNum" sz="quarter" idx="10"/>
          </p:nvPr>
        </p:nvSpPr>
        <p:spPr>
          <a:noFill/>
        </p:spPr>
        <p:txBody>
          <a:bodyPr/>
          <a:lstStyle/>
          <a:p>
            <a:fld id="{D1A6176D-0542-45E0-A524-30132D7DB16B}" type="slidenum">
              <a:rPr lang="en-US" smtClean="0">
                <a:solidFill>
                  <a:srgbClr val="000000"/>
                </a:solidFill>
                <a:ea typeface="ＭＳ Ｐゴシック"/>
                <a:cs typeface="ＭＳ Ｐゴシック"/>
              </a:rPr>
              <a:pPr/>
              <a:t>44</a:t>
            </a:fld>
            <a:endParaRPr lang="en-US" smtClean="0">
              <a:solidFill>
                <a:srgbClr val="000000"/>
              </a:solidFill>
              <a:ea typeface="ＭＳ Ｐゴシック"/>
              <a:cs typeface="ＭＳ Ｐゴシック"/>
            </a:endParaRPr>
          </a:p>
        </p:txBody>
      </p:sp>
      <p:sp>
        <p:nvSpPr>
          <p:cNvPr id="7" name="TextBox 6"/>
          <p:cNvSpPr txBox="1"/>
          <p:nvPr/>
        </p:nvSpPr>
        <p:spPr>
          <a:xfrm>
            <a:off x="6886572" y="838200"/>
            <a:ext cx="2028825" cy="1815882"/>
          </a:xfrm>
          <a:prstGeom prst="rect">
            <a:avLst/>
          </a:prstGeom>
          <a:noFill/>
        </p:spPr>
        <p:txBody>
          <a:bodyPr wrap="square">
            <a:spAutoFit/>
          </a:bodyPr>
          <a:lstStyle/>
          <a:p>
            <a:pPr marL="285750" indent="-285750">
              <a:buClr>
                <a:srgbClr val="000000">
                  <a:lumMod val="95000"/>
                  <a:lumOff val="5000"/>
                </a:srgbClr>
              </a:buClr>
              <a:buSzPct val="105000"/>
              <a:buFont typeface="Wingdings" panose="05000000000000000000" pitchFamily="2" charset="2"/>
              <a:buChar char="§"/>
              <a:defRPr/>
            </a:pPr>
            <a:r>
              <a:rPr lang="en-US" sz="1400" dirty="0" smtClean="0">
                <a:solidFill>
                  <a:srgbClr val="000000">
                    <a:lumMod val="95000"/>
                    <a:lumOff val="5000"/>
                  </a:srgbClr>
                </a:solidFill>
              </a:rPr>
              <a:t>Run </a:t>
            </a:r>
            <a:r>
              <a:rPr lang="en-US" sz="1400" dirty="0">
                <a:solidFill>
                  <a:srgbClr val="000000">
                    <a:lumMod val="95000"/>
                    <a:lumOff val="5000"/>
                  </a:srgbClr>
                </a:solidFill>
              </a:rPr>
              <a:t>transaction reports with various filters</a:t>
            </a:r>
          </a:p>
          <a:p>
            <a:pPr>
              <a:buFont typeface="Wingdings" pitchFamily="2" charset="2"/>
              <a:buChar char="§"/>
              <a:defRPr/>
            </a:pPr>
            <a:endParaRPr lang="en-US" sz="1400" dirty="0">
              <a:solidFill>
                <a:srgbClr val="000000">
                  <a:lumMod val="95000"/>
                  <a:lumOff val="5000"/>
                </a:srgbClr>
              </a:solidFill>
            </a:endParaRPr>
          </a:p>
          <a:p>
            <a:pPr marL="285750" indent="-285750">
              <a:buFont typeface="Wingdings" panose="05000000000000000000" pitchFamily="2" charset="2"/>
              <a:buChar char="§"/>
              <a:defRPr/>
            </a:pPr>
            <a:r>
              <a:rPr lang="en-US" sz="1400" dirty="0" smtClean="0">
                <a:solidFill>
                  <a:srgbClr val="000000">
                    <a:lumMod val="95000"/>
                    <a:lumOff val="5000"/>
                  </a:srgbClr>
                </a:solidFill>
              </a:rPr>
              <a:t>You </a:t>
            </a:r>
            <a:r>
              <a:rPr lang="en-US" sz="1400" dirty="0">
                <a:solidFill>
                  <a:srgbClr val="000000">
                    <a:lumMod val="95000"/>
                    <a:lumOff val="5000"/>
                  </a:srgbClr>
                </a:solidFill>
              </a:rPr>
              <a:t>are notified via e-mail when the report is ready</a:t>
            </a:r>
          </a:p>
        </p:txBody>
      </p:sp>
      <p:sp>
        <p:nvSpPr>
          <p:cNvPr id="8" name="TextBox 7"/>
          <p:cNvSpPr txBox="1"/>
          <p:nvPr/>
        </p:nvSpPr>
        <p:spPr>
          <a:xfrm>
            <a:off x="6934199" y="4038600"/>
            <a:ext cx="1981199" cy="2462213"/>
          </a:xfrm>
          <a:prstGeom prst="rect">
            <a:avLst/>
          </a:prstGeom>
          <a:noFill/>
        </p:spPr>
        <p:txBody>
          <a:bodyPr wrap="square">
            <a:spAutoFit/>
          </a:bodyPr>
          <a:lstStyle/>
          <a:p>
            <a:pPr marL="285750" indent="-285750">
              <a:buClr>
                <a:srgbClr val="000000">
                  <a:lumMod val="95000"/>
                  <a:lumOff val="5000"/>
                </a:srgbClr>
              </a:buClr>
              <a:buFont typeface="Wingdings" panose="05000000000000000000" pitchFamily="2" charset="2"/>
              <a:buChar char="§"/>
              <a:defRPr/>
            </a:pPr>
            <a:r>
              <a:rPr lang="en-US" sz="1400" dirty="0" smtClean="0">
                <a:solidFill>
                  <a:srgbClr val="000000">
                    <a:lumMod val="95000"/>
                    <a:lumOff val="5000"/>
                  </a:srgbClr>
                </a:solidFill>
              </a:rPr>
              <a:t>View </a:t>
            </a:r>
            <a:r>
              <a:rPr lang="en-US" sz="1400" dirty="0">
                <a:solidFill>
                  <a:srgbClr val="000000">
                    <a:lumMod val="95000"/>
                    <a:lumOff val="5000"/>
                  </a:srgbClr>
                </a:solidFill>
              </a:rPr>
              <a:t>declined transactions to determine the  reason for the decline</a:t>
            </a:r>
          </a:p>
          <a:p>
            <a:pPr>
              <a:buFont typeface="Wingdings" pitchFamily="2" charset="2"/>
              <a:buChar char="§"/>
              <a:defRPr/>
            </a:pPr>
            <a:endParaRPr lang="en-US" sz="1400" dirty="0">
              <a:solidFill>
                <a:srgbClr val="000000">
                  <a:lumMod val="95000"/>
                  <a:lumOff val="5000"/>
                </a:srgbClr>
              </a:solidFill>
            </a:endParaRPr>
          </a:p>
          <a:p>
            <a:pPr marL="285750" indent="-285750">
              <a:buFont typeface="Wingdings" panose="05000000000000000000" pitchFamily="2" charset="2"/>
              <a:buChar char="§"/>
              <a:defRPr/>
            </a:pPr>
            <a:r>
              <a:rPr lang="en-US" sz="1400" dirty="0" smtClean="0">
                <a:solidFill>
                  <a:srgbClr val="000000">
                    <a:lumMod val="95000"/>
                    <a:lumOff val="5000"/>
                  </a:srgbClr>
                </a:solidFill>
              </a:rPr>
              <a:t>Declines </a:t>
            </a:r>
            <a:r>
              <a:rPr lang="en-US" sz="1400" dirty="0">
                <a:solidFill>
                  <a:srgbClr val="000000">
                    <a:lumMod val="95000"/>
                    <a:lumOff val="5000"/>
                  </a:srgbClr>
                </a:solidFill>
              </a:rPr>
              <a:t>do not appear in real time, they will be displayed within 48 hours</a:t>
            </a:r>
          </a:p>
        </p:txBody>
      </p:sp>
      <p:pic>
        <p:nvPicPr>
          <p:cNvPr id="9" name="Picture 2"/>
          <p:cNvPicPr>
            <a:picLocks noGrp="1" noChangeAspect="1" noChangeArrowheads="1"/>
          </p:cNvPicPr>
          <p:nvPr>
            <p:ph idx="1"/>
          </p:nvPr>
        </p:nvPicPr>
        <p:blipFill rotWithShape="1">
          <a:blip r:embed="rId6" cstate="print"/>
          <a:srcRect t="20436"/>
          <a:stretch/>
        </p:blipFill>
        <p:spPr bwMode="auto">
          <a:xfrm>
            <a:off x="529856" y="4152899"/>
            <a:ext cx="6200828" cy="2233613"/>
          </a:xfrm>
          <a:prstGeom prst="rect">
            <a:avLst/>
          </a:prstGeom>
          <a:noFill/>
          <a:ln w="9525">
            <a:solidFill>
              <a:schemeClr val="bg1">
                <a:lumMod val="50000"/>
              </a:schemeClr>
            </a:solidFill>
            <a:miter lim="800000"/>
            <a:headEnd/>
            <a:tailEnd/>
          </a:ln>
        </p:spPr>
      </p:pic>
      <p:pic>
        <p:nvPicPr>
          <p:cNvPr id="10" name="Picture 2"/>
          <p:cNvPicPr>
            <a:picLocks noChangeAspect="1" noChangeArrowheads="1"/>
          </p:cNvPicPr>
          <p:nvPr/>
        </p:nvPicPr>
        <p:blipFill rotWithShape="1">
          <a:blip r:embed="rId7" cstate="print"/>
          <a:srcRect t="19775"/>
          <a:stretch/>
        </p:blipFill>
        <p:spPr bwMode="auto">
          <a:xfrm>
            <a:off x="533400" y="838200"/>
            <a:ext cx="6172200" cy="2933129"/>
          </a:xfrm>
          <a:prstGeom prst="rect">
            <a:avLst/>
          </a:prstGeom>
          <a:noFill/>
          <a:ln w="9525">
            <a:solidFill>
              <a:schemeClr val="bg1">
                <a:lumMod val="50000"/>
              </a:schemeClr>
            </a:solidFill>
            <a:miter lim="800000"/>
            <a:headEnd/>
            <a:tailEnd/>
          </a:ln>
        </p:spPr>
      </p:pic>
      <p:sp>
        <p:nvSpPr>
          <p:cNvPr id="2" name="Rectangle 1"/>
          <p:cNvSpPr/>
          <p:nvPr/>
        </p:nvSpPr>
        <p:spPr bwMode="auto">
          <a:xfrm>
            <a:off x="4419600" y="1447800"/>
            <a:ext cx="12192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ea typeface="MS PGothic" pitchFamily="34" charset="-128"/>
            </a:endParaRPr>
          </a:p>
        </p:txBody>
      </p:sp>
      <p:sp>
        <p:nvSpPr>
          <p:cNvPr id="16" name="Rectangle 15"/>
          <p:cNvSpPr/>
          <p:nvPr>
            <p:custDataLst>
              <p:tags r:id="rId1"/>
            </p:custDataLst>
          </p:nvPr>
        </p:nvSpPr>
        <p:spPr>
          <a:xfrm>
            <a:off x="5486401" y="5486401"/>
            <a:ext cx="1066800" cy="838200"/>
          </a:xfrm>
          <a:prstGeom prst="rect">
            <a:avLst/>
          </a:prstGeom>
          <a:noFill/>
          <a:ln w="38100" cap="flat" cmpd="sng" algn="ctr">
            <a:solidFill>
              <a:srgbClr val="0095C8"/>
            </a:solidFill>
            <a:prstDash val="solid"/>
            <a:miter lim="800000"/>
          </a:ln>
          <a:effectLst/>
        </p:spPr>
        <p:txBody>
          <a:bodyPr rtlCol="0" anchor="ctr"/>
          <a:lstStyle/>
          <a:p>
            <a:pPr algn="ctr" fontAlgn="auto">
              <a:spcBef>
                <a:spcPts val="0"/>
              </a:spcBef>
              <a:spcAft>
                <a:spcPts val="0"/>
              </a:spcAft>
              <a:defRPr/>
            </a:pPr>
            <a:endParaRPr lang="en-US" sz="1800" kern="0" smtClean="0">
              <a:solidFill>
                <a:srgbClr val="FFFFFF"/>
              </a:solidFill>
              <a:latin typeface="Verdana"/>
              <a:ea typeface="+mn-ea"/>
              <a:cs typeface="+mn-cs"/>
            </a:endParaRPr>
          </a:p>
        </p:txBody>
      </p:sp>
      <p:sp>
        <p:nvSpPr>
          <p:cNvPr id="17" name="Rectangle 16"/>
          <p:cNvSpPr/>
          <p:nvPr>
            <p:custDataLst>
              <p:tags r:id="rId2"/>
            </p:custDataLst>
          </p:nvPr>
        </p:nvSpPr>
        <p:spPr>
          <a:xfrm>
            <a:off x="3252787" y="3276600"/>
            <a:ext cx="733425" cy="304800"/>
          </a:xfrm>
          <a:prstGeom prst="rect">
            <a:avLst/>
          </a:prstGeom>
          <a:noFill/>
          <a:ln w="38100" cap="flat" cmpd="sng" algn="ctr">
            <a:solidFill>
              <a:srgbClr val="0095C8"/>
            </a:solidFill>
            <a:prstDash val="solid"/>
            <a:miter lim="800000"/>
          </a:ln>
          <a:effectLst/>
        </p:spPr>
        <p:txBody>
          <a:bodyPr rtlCol="0" anchor="ctr"/>
          <a:lstStyle/>
          <a:p>
            <a:pPr algn="ctr" fontAlgn="auto">
              <a:spcBef>
                <a:spcPts val="0"/>
              </a:spcBef>
              <a:spcAft>
                <a:spcPts val="0"/>
              </a:spcAft>
              <a:defRPr/>
            </a:pPr>
            <a:endParaRPr lang="en-US" sz="1800" kern="0" smtClean="0">
              <a:solidFill>
                <a:srgbClr val="FFFFFF"/>
              </a:solidFill>
              <a:latin typeface="Verdana"/>
              <a:ea typeface="+mn-ea"/>
              <a:cs typeface="+mn-cs"/>
            </a:endParaRPr>
          </a:p>
        </p:txBody>
      </p:sp>
      <p:sp>
        <p:nvSpPr>
          <p:cNvPr id="18" name="Rectangle 17"/>
          <p:cNvSpPr/>
          <p:nvPr>
            <p:custDataLst>
              <p:tags r:id="rId3"/>
            </p:custDataLst>
          </p:nvPr>
        </p:nvSpPr>
        <p:spPr>
          <a:xfrm>
            <a:off x="609601" y="1193023"/>
            <a:ext cx="1524000" cy="407177"/>
          </a:xfrm>
          <a:prstGeom prst="rect">
            <a:avLst/>
          </a:prstGeom>
          <a:noFill/>
          <a:ln w="50800">
            <a:solidFill>
              <a:srgbClr val="46A0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8"/>
          <p:cNvSpPr/>
          <p:nvPr>
            <p:custDataLst>
              <p:tags r:id="rId4"/>
            </p:custDataLst>
          </p:nvPr>
        </p:nvSpPr>
        <p:spPr>
          <a:xfrm>
            <a:off x="553305" y="5026696"/>
            <a:ext cx="1275495" cy="254777"/>
          </a:xfrm>
          <a:prstGeom prst="rect">
            <a:avLst/>
          </a:prstGeom>
          <a:noFill/>
          <a:ln w="50800">
            <a:solidFill>
              <a:srgbClr val="46A0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940060325"/>
      </p:ext>
    </p:extLst>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Slide Number Placeholder 4"/>
          <p:cNvSpPr>
            <a:spLocks noGrp="1"/>
          </p:cNvSpPr>
          <p:nvPr>
            <p:ph type="sldNum" sz="quarter" idx="10"/>
          </p:nvPr>
        </p:nvSpPr>
        <p:spPr/>
        <p:txBody>
          <a:bodyPr/>
          <a:lstStyle/>
          <a:p>
            <a:pPr>
              <a:defRPr/>
            </a:pPr>
            <a:fld id="{E2A5E6C0-F4E1-45BE-ADC8-B34CFEC649BF}" type="slidenum">
              <a:rPr lang="en-US" smtClean="0">
                <a:solidFill>
                  <a:srgbClr val="000000"/>
                </a:solidFill>
              </a:rPr>
              <a:pPr>
                <a:defRPr/>
              </a:pPr>
              <a:t>45</a:t>
            </a:fld>
            <a:endParaRPr lang="en-US" smtClean="0">
              <a:solidFill>
                <a:srgbClr val="000000"/>
              </a:solidFill>
            </a:endParaRPr>
          </a:p>
        </p:txBody>
      </p:sp>
      <p:sp>
        <p:nvSpPr>
          <p:cNvPr id="51203" name="Text Box 6"/>
          <p:cNvSpPr txBox="1">
            <a:spLocks noChangeArrowheads="1"/>
          </p:cNvSpPr>
          <p:nvPr/>
        </p:nvSpPr>
        <p:spPr bwMode="auto">
          <a:xfrm>
            <a:off x="6855125" y="2322101"/>
            <a:ext cx="1447800" cy="942975"/>
          </a:xfrm>
          <a:prstGeom prst="rect">
            <a:avLst/>
          </a:prstGeom>
          <a:noFill/>
          <a:ln w="9525">
            <a:noFill/>
            <a:miter lim="800000"/>
            <a:headEnd/>
            <a:tailEnd/>
          </a:ln>
        </p:spPr>
        <p:txBody>
          <a:bodyPr>
            <a:spAutoFit/>
          </a:bodyPr>
          <a:lstStyle/>
          <a:p>
            <a:pPr>
              <a:spcBef>
                <a:spcPct val="50000"/>
              </a:spcBef>
            </a:pPr>
            <a:r>
              <a:rPr lang="en-US" sz="1400" dirty="0">
                <a:solidFill>
                  <a:srgbClr val="000000"/>
                </a:solidFill>
              </a:rPr>
              <a:t>Billing address for online and phone orders</a:t>
            </a:r>
          </a:p>
        </p:txBody>
      </p:sp>
      <p:sp>
        <p:nvSpPr>
          <p:cNvPr id="51208" name="Text Box 6"/>
          <p:cNvSpPr txBox="1">
            <a:spLocks noChangeArrowheads="1"/>
          </p:cNvSpPr>
          <p:nvPr/>
        </p:nvSpPr>
        <p:spPr bwMode="auto">
          <a:xfrm>
            <a:off x="6931326" y="5281201"/>
            <a:ext cx="990600" cy="1169988"/>
          </a:xfrm>
          <a:prstGeom prst="rect">
            <a:avLst/>
          </a:prstGeom>
          <a:noFill/>
          <a:ln w="9525">
            <a:noFill/>
            <a:miter lim="800000"/>
            <a:headEnd/>
            <a:tailEnd/>
          </a:ln>
        </p:spPr>
        <p:txBody>
          <a:bodyPr>
            <a:spAutoFit/>
          </a:bodyPr>
          <a:lstStyle/>
          <a:p>
            <a:pPr>
              <a:spcBef>
                <a:spcPct val="50000"/>
              </a:spcBef>
            </a:pPr>
            <a:r>
              <a:rPr lang="en-US" sz="1400" dirty="0">
                <a:solidFill>
                  <a:srgbClr val="000000"/>
                </a:solidFill>
              </a:rPr>
              <a:t>Click to retrieve current available credit</a:t>
            </a:r>
          </a:p>
        </p:txBody>
      </p:sp>
      <p:sp>
        <p:nvSpPr>
          <p:cNvPr id="16" name="Title 9"/>
          <p:cNvSpPr txBox="1">
            <a:spLocks/>
          </p:cNvSpPr>
          <p:nvPr/>
        </p:nvSpPr>
        <p:spPr>
          <a:xfrm>
            <a:off x="434975" y="187325"/>
            <a:ext cx="8255000" cy="650875"/>
          </a:xfrm>
          <a:prstGeom prst="rect">
            <a:avLst/>
          </a:prstGeom>
        </p:spPr>
        <p:txBody>
          <a:bodyPr/>
          <a:lstStyle/>
          <a:p>
            <a:pPr>
              <a:lnSpc>
                <a:spcPct val="105000"/>
              </a:lnSpc>
              <a:defRPr/>
            </a:pPr>
            <a:r>
              <a:rPr lang="en-US" sz="3200" kern="0">
                <a:solidFill>
                  <a:srgbClr val="BB0826"/>
                </a:solidFill>
                <a:latin typeface="Georgia"/>
              </a:rPr>
              <a:t>Personal profile</a:t>
            </a:r>
            <a:endParaRPr lang="en-US" sz="3200" kern="0" dirty="0">
              <a:solidFill>
                <a:srgbClr val="BB0826"/>
              </a:solidFill>
              <a:latin typeface="Georgia"/>
            </a:endParaRPr>
          </a:p>
        </p:txBody>
      </p:sp>
      <p:pic>
        <p:nvPicPr>
          <p:cNvPr id="54275" name="Picture 3"/>
          <p:cNvPicPr>
            <a:picLocks noChangeAspect="1" noChangeArrowheads="1"/>
          </p:cNvPicPr>
          <p:nvPr/>
        </p:nvPicPr>
        <p:blipFill>
          <a:blip r:embed="rId4" cstate="print"/>
          <a:srcRect/>
          <a:stretch>
            <a:fillRect/>
          </a:stretch>
        </p:blipFill>
        <p:spPr bwMode="auto">
          <a:xfrm>
            <a:off x="2466975" y="3733800"/>
            <a:ext cx="4191000" cy="2971800"/>
          </a:xfrm>
          <a:prstGeom prst="rect">
            <a:avLst/>
          </a:prstGeom>
          <a:noFill/>
          <a:ln w="9525">
            <a:noFill/>
            <a:miter lim="800000"/>
            <a:headEnd/>
            <a:tailEnd/>
          </a:ln>
        </p:spPr>
      </p:pic>
      <p:cxnSp>
        <p:nvCxnSpPr>
          <p:cNvPr id="25" name="Straight Arrow Connector 24"/>
          <p:cNvCxnSpPr/>
          <p:nvPr/>
        </p:nvCxnSpPr>
        <p:spPr bwMode="auto">
          <a:xfrm flipH="1">
            <a:off x="6592634" y="5943600"/>
            <a:ext cx="342900"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0324" y="1190624"/>
            <a:ext cx="2790825"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9"/>
          <p:cNvSpPr txBox="1">
            <a:spLocks noChangeArrowheads="1"/>
          </p:cNvSpPr>
          <p:nvPr/>
        </p:nvSpPr>
        <p:spPr bwMode="auto">
          <a:xfrm>
            <a:off x="485775" y="3757612"/>
            <a:ext cx="1828800" cy="2462213"/>
          </a:xfrm>
          <a:prstGeom prst="rect">
            <a:avLst/>
          </a:prstGeom>
          <a:noFill/>
          <a:ln w="9525">
            <a:noFill/>
            <a:miter lim="800000"/>
            <a:headEnd/>
            <a:tailEnd/>
          </a:ln>
        </p:spPr>
        <p:txBody>
          <a:bodyPr>
            <a:spAutoFit/>
          </a:bodyPr>
          <a:lstStyle/>
          <a:p>
            <a:pPr eaLnBrk="0" hangingPunct="0"/>
            <a:r>
              <a:rPr lang="en-US" sz="1400" dirty="0">
                <a:solidFill>
                  <a:srgbClr val="080808"/>
                </a:solidFill>
              </a:rPr>
              <a:t>You can also contact the</a:t>
            </a:r>
          </a:p>
          <a:p>
            <a:pPr eaLnBrk="0" hangingPunct="0"/>
            <a:r>
              <a:rPr lang="en-US" sz="1400" dirty="0" smtClean="0">
                <a:solidFill>
                  <a:srgbClr val="080808"/>
                </a:solidFill>
              </a:rPr>
              <a:t>WellsOne Service Center 24/7 </a:t>
            </a:r>
            <a:r>
              <a:rPr lang="en-US" sz="1400" dirty="0">
                <a:solidFill>
                  <a:srgbClr val="080808"/>
                </a:solidFill>
              </a:rPr>
              <a:t>at</a:t>
            </a:r>
          </a:p>
          <a:p>
            <a:pPr eaLnBrk="0" hangingPunct="0"/>
            <a:r>
              <a:rPr lang="en-US" sz="1400" dirty="0">
                <a:solidFill>
                  <a:srgbClr val="080808"/>
                </a:solidFill>
              </a:rPr>
              <a:t>1-800-932-0036 to obtain available credit.  </a:t>
            </a:r>
          </a:p>
          <a:p>
            <a:pPr eaLnBrk="0" hangingPunct="0"/>
            <a:r>
              <a:rPr lang="en-US" sz="1400" dirty="0">
                <a:solidFill>
                  <a:srgbClr val="080808"/>
                </a:solidFill>
              </a:rPr>
              <a:t>Must provide Unique ID to</a:t>
            </a:r>
          </a:p>
          <a:p>
            <a:pPr eaLnBrk="0" hangingPunct="0"/>
            <a:r>
              <a:rPr lang="en-US" sz="1400" dirty="0">
                <a:solidFill>
                  <a:srgbClr val="080808"/>
                </a:solidFill>
              </a:rPr>
              <a:t>obtain any information</a:t>
            </a:r>
          </a:p>
        </p:txBody>
      </p:sp>
      <p:sp>
        <p:nvSpPr>
          <p:cNvPr id="18" name="Text Box 6"/>
          <p:cNvSpPr txBox="1">
            <a:spLocks noChangeArrowheads="1"/>
          </p:cNvSpPr>
          <p:nvPr/>
        </p:nvSpPr>
        <p:spPr bwMode="auto">
          <a:xfrm>
            <a:off x="6817024" y="745195"/>
            <a:ext cx="1667983" cy="523220"/>
          </a:xfrm>
          <a:prstGeom prst="rect">
            <a:avLst/>
          </a:prstGeom>
          <a:noFill/>
          <a:ln w="9525">
            <a:noFill/>
            <a:miter lim="800000"/>
            <a:headEnd/>
            <a:tailEnd/>
          </a:ln>
        </p:spPr>
        <p:txBody>
          <a:bodyPr wrap="square">
            <a:spAutoFit/>
          </a:bodyPr>
          <a:lstStyle/>
          <a:p>
            <a:pPr>
              <a:spcBef>
                <a:spcPct val="50000"/>
              </a:spcBef>
            </a:pPr>
            <a:r>
              <a:rPr lang="en-US" sz="1400" dirty="0" smtClean="0">
                <a:solidFill>
                  <a:srgbClr val="000000"/>
                </a:solidFill>
              </a:rPr>
              <a:t>Click on link to Manage Alerts</a:t>
            </a:r>
            <a:endParaRPr lang="en-US" sz="1400" dirty="0">
              <a:solidFill>
                <a:srgbClr val="000000"/>
              </a:solidFill>
            </a:endParaRPr>
          </a:p>
        </p:txBody>
      </p:sp>
      <p:pic>
        <p:nvPicPr>
          <p:cNvPr id="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21252"/>
          <a:stretch/>
        </p:blipFill>
        <p:spPr bwMode="auto">
          <a:xfrm>
            <a:off x="2466976" y="782003"/>
            <a:ext cx="3152774"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Straight Arrow Connector 23"/>
          <p:cNvCxnSpPr/>
          <p:nvPr/>
        </p:nvCxnSpPr>
        <p:spPr bwMode="auto">
          <a:xfrm flipH="1">
            <a:off x="5956339" y="2728981"/>
            <a:ext cx="685800"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26" name="Straight Arrow Connector 25"/>
          <p:cNvCxnSpPr/>
          <p:nvPr/>
        </p:nvCxnSpPr>
        <p:spPr bwMode="auto">
          <a:xfrm flipH="1">
            <a:off x="5906834" y="965490"/>
            <a:ext cx="685800"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395" y="838200"/>
            <a:ext cx="1852613" cy="100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custDataLst>
              <p:tags r:id="rId1"/>
            </p:custDataLst>
          </p:nvPr>
        </p:nvSpPr>
        <p:spPr>
          <a:xfrm>
            <a:off x="2514601" y="1081674"/>
            <a:ext cx="3105150" cy="394700"/>
          </a:xfrm>
          <a:prstGeom prst="rect">
            <a:avLst/>
          </a:prstGeom>
          <a:noFill/>
          <a:ln w="381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Rectangle 20"/>
          <p:cNvSpPr/>
          <p:nvPr>
            <p:custDataLst>
              <p:tags r:id="rId2"/>
            </p:custDataLst>
          </p:nvPr>
        </p:nvSpPr>
        <p:spPr>
          <a:xfrm>
            <a:off x="549444" y="1547812"/>
            <a:ext cx="1701461" cy="254777"/>
          </a:xfrm>
          <a:prstGeom prst="rect">
            <a:avLst/>
          </a:prstGeom>
          <a:noFill/>
          <a:ln w="50800">
            <a:solidFill>
              <a:srgbClr val="46A0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17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1" y="1670506"/>
            <a:ext cx="326707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2819957"/>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3" name="Rectangle 9"/>
          <p:cNvSpPr>
            <a:spLocks noGrp="1" noChangeArrowheads="1"/>
          </p:cNvSpPr>
          <p:nvPr>
            <p:ph type="title"/>
            <p:custDataLst>
              <p:tags r:id="rId1"/>
            </p:custDataLst>
          </p:nvPr>
        </p:nvSpPr>
        <p:spPr>
          <a:xfrm>
            <a:off x="547730" y="319903"/>
            <a:ext cx="8229600" cy="1143000"/>
          </a:xfrm>
        </p:spPr>
        <p:txBody>
          <a:bodyPr/>
          <a:lstStyle/>
          <a:p>
            <a:pPr>
              <a:defRPr/>
            </a:pPr>
            <a:r>
              <a:rPr dirty="0" smtClean="0"/>
              <a:t>Commercial Card Account Services</a:t>
            </a:r>
            <a:r>
              <a:rPr sz="2000" dirty="0" smtClean="0">
                <a:latin typeface="+mn-lt"/>
              </a:rPr>
              <a:t/>
            </a:r>
            <a:br>
              <a:rPr sz="2000" dirty="0" smtClean="0">
                <a:latin typeface="+mn-lt"/>
              </a:rPr>
            </a:br>
            <a:r>
              <a:rPr sz="2000" dirty="0" smtClean="0">
                <a:solidFill>
                  <a:schemeClr val="tx1"/>
                </a:solidFill>
              </a:rPr>
              <a:t>Contact Information (mobile # and email address for alerts)</a:t>
            </a:r>
            <a:endParaRPr sz="2000" dirty="0">
              <a:solidFill>
                <a:schemeClr val="tx1"/>
              </a:solidFill>
            </a:endParaRPr>
          </a:p>
        </p:txBody>
      </p:sp>
      <p:pic>
        <p:nvPicPr>
          <p:cNvPr id="9" name="Picture 3"/>
          <p:cNvPicPr>
            <a:picLocks noGrp="1" noChangeAspect="1" noChangeArrowheads="1"/>
          </p:cNvPicPr>
          <p:nvPr>
            <p:ph idx="1"/>
          </p:nvPr>
        </p:nvPicPr>
        <p:blipFill>
          <a:blip r:embed="rId5">
            <a:extLst>
              <a:ext uri="{BEBA8EAE-BF5A-486C-A8C5-ECC9F3942E4B}">
                <a14:imgProps xmlns:a14="http://schemas.microsoft.com/office/drawing/2010/main">
                  <a14:imgLayer r:embed="rId6">
                    <a14:imgEffect>
                      <a14:sharpenSoften amount="20000"/>
                    </a14:imgEffect>
                  </a14:imgLayer>
                </a14:imgProps>
              </a:ext>
              <a:ext uri="{28A0092B-C50C-407E-A947-70E740481C1C}">
                <a14:useLocalDpi xmlns:a14="http://schemas.microsoft.com/office/drawing/2010/main" val="0"/>
              </a:ext>
            </a:extLst>
          </a:blip>
          <a:srcRect/>
          <a:stretch>
            <a:fillRect/>
          </a:stretch>
        </p:blipFill>
        <p:spPr bwMode="auto">
          <a:xfrm>
            <a:off x="571160" y="1561600"/>
            <a:ext cx="7977507" cy="2553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custDataLst>
              <p:tags r:id="rId2"/>
            </p:custDataLst>
          </p:nvPr>
        </p:nvSpPr>
        <p:spPr>
          <a:xfrm>
            <a:off x="467223" y="2433159"/>
            <a:ext cx="2228776" cy="349565"/>
          </a:xfrm>
          <a:prstGeom prst="rect">
            <a:avLst/>
          </a:prstGeom>
          <a:noFill/>
          <a:ln w="50800">
            <a:solidFill>
              <a:srgbClr val="46A0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Rectangle 1"/>
          <p:cNvSpPr/>
          <p:nvPr/>
        </p:nvSpPr>
        <p:spPr>
          <a:xfrm>
            <a:off x="609600" y="4540484"/>
            <a:ext cx="8001000" cy="1902059"/>
          </a:xfrm>
          <a:prstGeom prst="rect">
            <a:avLst/>
          </a:prstGeom>
        </p:spPr>
        <p:txBody>
          <a:bodyPr wrap="square">
            <a:spAutoFit/>
          </a:bodyPr>
          <a:lstStyle/>
          <a:p>
            <a:pPr>
              <a:spcBef>
                <a:spcPct val="30000"/>
              </a:spcBef>
            </a:pPr>
            <a:r>
              <a:rPr lang="en-US" sz="1200" dirty="0">
                <a:solidFill>
                  <a:srgbClr val="000000"/>
                </a:solidFill>
                <a:ea typeface="Verdana" panose="020B0604030504040204" pitchFamily="34" charset="0"/>
                <a:cs typeface="Verdana" panose="020B0604030504040204" pitchFamily="34" charset="0"/>
              </a:rPr>
              <a:t>When managing alerts, you’ll be brought to the Commercial Card Account Services page (CCAS</a:t>
            </a:r>
            <a:r>
              <a:rPr lang="en-US" sz="1200" dirty="0" smtClean="0">
                <a:solidFill>
                  <a:srgbClr val="000000"/>
                </a:solidFill>
                <a:ea typeface="Verdana" panose="020B0604030504040204" pitchFamily="34" charset="0"/>
                <a:cs typeface="Verdana" panose="020B0604030504040204" pitchFamily="34" charset="0"/>
              </a:rPr>
              <a:t>)</a:t>
            </a:r>
          </a:p>
          <a:p>
            <a:pPr>
              <a:spcBef>
                <a:spcPct val="30000"/>
              </a:spcBef>
            </a:pPr>
            <a:r>
              <a:rPr lang="en-US" sz="1200" dirty="0" smtClean="0">
                <a:solidFill>
                  <a:srgbClr val="000000"/>
                </a:solidFill>
                <a:ea typeface="Verdana" panose="020B0604030504040204" pitchFamily="34" charset="0"/>
                <a:cs typeface="Verdana" panose="020B0604030504040204" pitchFamily="34" charset="0"/>
              </a:rPr>
              <a:t> </a:t>
            </a:r>
            <a:endParaRPr lang="en-US" sz="1200" dirty="0">
              <a:solidFill>
                <a:srgbClr val="000000"/>
              </a:solidFill>
              <a:ea typeface="Verdana" panose="020B0604030504040204" pitchFamily="34" charset="0"/>
              <a:cs typeface="Verdana" panose="020B0604030504040204" pitchFamily="34" charset="0"/>
            </a:endParaRPr>
          </a:p>
          <a:p>
            <a:pPr>
              <a:spcBef>
                <a:spcPct val="30000"/>
              </a:spcBef>
            </a:pPr>
            <a:r>
              <a:rPr lang="en-US" sz="1200" dirty="0">
                <a:solidFill>
                  <a:srgbClr val="000000"/>
                </a:solidFill>
                <a:ea typeface="Verdana" panose="020B0604030504040204" pitchFamily="34" charset="0"/>
                <a:cs typeface="Verdana" panose="020B0604030504040204" pitchFamily="34" charset="0"/>
              </a:rPr>
              <a:t>In the </a:t>
            </a:r>
            <a:r>
              <a:rPr lang="en-US" sz="1200" b="1" dirty="0">
                <a:solidFill>
                  <a:srgbClr val="000000"/>
                </a:solidFill>
                <a:ea typeface="Verdana" panose="020B0604030504040204" pitchFamily="34" charset="0"/>
                <a:cs typeface="Verdana" panose="020B0604030504040204" pitchFamily="34" charset="0"/>
              </a:rPr>
              <a:t>Contact Information </a:t>
            </a:r>
            <a:r>
              <a:rPr lang="en-US" sz="1200" dirty="0">
                <a:solidFill>
                  <a:srgbClr val="000000"/>
                </a:solidFill>
                <a:ea typeface="Verdana" panose="020B0604030504040204" pitchFamily="34" charset="0"/>
                <a:cs typeface="Verdana" panose="020B0604030504040204" pitchFamily="34" charset="0"/>
              </a:rPr>
              <a:t>menu on the left, identify either your </a:t>
            </a:r>
            <a:r>
              <a:rPr lang="en-US" sz="1200" b="1" dirty="0">
                <a:solidFill>
                  <a:srgbClr val="000000"/>
                </a:solidFill>
                <a:ea typeface="Verdana" panose="020B0604030504040204" pitchFamily="34" charset="0"/>
                <a:cs typeface="Verdana" panose="020B0604030504040204" pitchFamily="34" charset="0"/>
              </a:rPr>
              <a:t>mobile phone number</a:t>
            </a:r>
            <a:r>
              <a:rPr lang="en-US" sz="1200" dirty="0">
                <a:solidFill>
                  <a:srgbClr val="000000"/>
                </a:solidFill>
                <a:ea typeface="Verdana" panose="020B0604030504040204" pitchFamily="34" charset="0"/>
                <a:cs typeface="Verdana" panose="020B0604030504040204" pitchFamily="34" charset="0"/>
              </a:rPr>
              <a:t> or </a:t>
            </a:r>
            <a:r>
              <a:rPr lang="en-US" sz="1200" b="1" dirty="0">
                <a:solidFill>
                  <a:srgbClr val="000000"/>
                </a:solidFill>
                <a:ea typeface="Verdana" panose="020B0604030504040204" pitchFamily="34" charset="0"/>
                <a:cs typeface="Verdana" panose="020B0604030504040204" pitchFamily="34" charset="0"/>
              </a:rPr>
              <a:t>email address</a:t>
            </a:r>
            <a:r>
              <a:rPr lang="en-US" sz="1200" dirty="0">
                <a:solidFill>
                  <a:srgbClr val="000000"/>
                </a:solidFill>
                <a:ea typeface="Verdana" panose="020B0604030504040204" pitchFamily="34" charset="0"/>
                <a:cs typeface="Verdana" panose="020B0604030504040204" pitchFamily="34" charset="0"/>
              </a:rPr>
              <a:t>. Enter both to receive </a:t>
            </a:r>
            <a:r>
              <a:rPr lang="en-US" sz="1200" i="1" dirty="0">
                <a:solidFill>
                  <a:srgbClr val="000000"/>
                </a:solidFill>
                <a:ea typeface="Verdana" panose="020B0604030504040204" pitchFamily="34" charset="0"/>
                <a:cs typeface="Verdana" panose="020B0604030504040204" pitchFamily="34" charset="0"/>
              </a:rPr>
              <a:t>both</a:t>
            </a:r>
            <a:r>
              <a:rPr lang="en-US" sz="1200" dirty="0">
                <a:solidFill>
                  <a:srgbClr val="000000"/>
                </a:solidFill>
                <a:ea typeface="Verdana" panose="020B0604030504040204" pitchFamily="34" charset="0"/>
                <a:cs typeface="Verdana" panose="020B0604030504040204" pitchFamily="34" charset="0"/>
              </a:rPr>
              <a:t> text and email </a:t>
            </a:r>
            <a:r>
              <a:rPr lang="en-US" sz="1200" dirty="0" smtClean="0">
                <a:solidFill>
                  <a:srgbClr val="000000"/>
                </a:solidFill>
                <a:ea typeface="Verdana" panose="020B0604030504040204" pitchFamily="34" charset="0"/>
                <a:cs typeface="Verdana" panose="020B0604030504040204" pitchFamily="34" charset="0"/>
              </a:rPr>
              <a:t>alerts</a:t>
            </a:r>
            <a:endParaRPr lang="en-US" sz="1200" dirty="0">
              <a:solidFill>
                <a:srgbClr val="000000"/>
              </a:solidFill>
              <a:ea typeface="Verdana" panose="020B0604030504040204" pitchFamily="34" charset="0"/>
              <a:cs typeface="Verdana" panose="020B0604030504040204" pitchFamily="34" charset="0"/>
            </a:endParaRPr>
          </a:p>
          <a:p>
            <a:pPr>
              <a:spcBef>
                <a:spcPct val="30000"/>
              </a:spcBef>
            </a:pPr>
            <a:r>
              <a:rPr lang="en-US" sz="1200" dirty="0" smtClean="0">
                <a:solidFill>
                  <a:srgbClr val="000000"/>
                </a:solidFill>
                <a:ea typeface="Verdana" panose="020B0604030504040204" pitchFamily="34" charset="0"/>
                <a:cs typeface="Verdana" panose="020B0604030504040204" pitchFamily="34" charset="0"/>
              </a:rPr>
              <a:t> </a:t>
            </a:r>
            <a:endParaRPr lang="en-US" sz="1200" dirty="0">
              <a:solidFill>
                <a:srgbClr val="000000"/>
              </a:solidFill>
              <a:ea typeface="Verdana" panose="020B0604030504040204" pitchFamily="34" charset="0"/>
              <a:cs typeface="Verdana" panose="020B0604030504040204" pitchFamily="34" charset="0"/>
            </a:endParaRPr>
          </a:p>
          <a:p>
            <a:pPr>
              <a:spcBef>
                <a:spcPct val="30000"/>
              </a:spcBef>
            </a:pPr>
            <a:r>
              <a:rPr lang="en-US" sz="1200" dirty="0">
                <a:solidFill>
                  <a:srgbClr val="000000"/>
                </a:solidFill>
                <a:ea typeface="Verdana" panose="020B0604030504040204" pitchFamily="34" charset="0"/>
                <a:cs typeface="Verdana" panose="020B0604030504040204" pitchFamily="34" charset="0"/>
              </a:rPr>
              <a:t>Alerts cannot be sent to international phone </a:t>
            </a:r>
            <a:r>
              <a:rPr lang="en-US" sz="1200" dirty="0" smtClean="0">
                <a:solidFill>
                  <a:srgbClr val="000000"/>
                </a:solidFill>
                <a:ea typeface="Verdana" panose="020B0604030504040204" pitchFamily="34" charset="0"/>
                <a:cs typeface="Verdana" panose="020B0604030504040204" pitchFamily="34" charset="0"/>
              </a:rPr>
              <a:t>numbers</a:t>
            </a:r>
            <a:endParaRPr lang="en-US" sz="1200" dirty="0">
              <a:solidFill>
                <a:srgbClr val="000000"/>
              </a:solidFill>
              <a:ea typeface="Verdana" panose="020B0604030504040204" pitchFamily="34" charset="0"/>
              <a:cs typeface="Verdana" panose="020B0604030504040204" pitchFamily="34" charset="0"/>
            </a:endParaRPr>
          </a:p>
          <a:p>
            <a:pPr>
              <a:spcBef>
                <a:spcPct val="30000"/>
              </a:spcBef>
            </a:pPr>
            <a:r>
              <a:rPr lang="en-US" sz="1200" dirty="0">
                <a:solidFill>
                  <a:srgbClr val="000000"/>
                </a:solidFill>
                <a:ea typeface="Verdana" panose="020B0604030504040204" pitchFamily="34" charset="0"/>
                <a:cs typeface="Verdana" panose="020B0604030504040204" pitchFamily="34" charset="0"/>
              </a:rPr>
              <a:t>   </a:t>
            </a:r>
          </a:p>
          <a:p>
            <a:pPr>
              <a:spcBef>
                <a:spcPct val="30000"/>
              </a:spcBef>
            </a:pPr>
            <a:r>
              <a:rPr lang="en-US" sz="1200" b="1" dirty="0">
                <a:solidFill>
                  <a:srgbClr val="000000"/>
                </a:solidFill>
                <a:ea typeface="Verdana" panose="020B0604030504040204" pitchFamily="34" charset="0"/>
                <a:cs typeface="Verdana" panose="020B0604030504040204" pitchFamily="34" charset="0"/>
              </a:rPr>
              <a:t>Submit</a:t>
            </a:r>
            <a:r>
              <a:rPr lang="en-US" sz="1200" dirty="0">
                <a:solidFill>
                  <a:srgbClr val="000000"/>
                </a:solidFill>
                <a:ea typeface="Verdana" panose="020B0604030504040204" pitchFamily="34" charset="0"/>
                <a:cs typeface="Verdana" panose="020B0604030504040204" pitchFamily="34" charset="0"/>
              </a:rPr>
              <a:t> when </a:t>
            </a:r>
            <a:r>
              <a:rPr lang="en-US" sz="1200" dirty="0" smtClean="0">
                <a:solidFill>
                  <a:srgbClr val="000000"/>
                </a:solidFill>
                <a:ea typeface="Verdana" panose="020B0604030504040204" pitchFamily="34" charset="0"/>
                <a:cs typeface="Verdana" panose="020B0604030504040204" pitchFamily="34" charset="0"/>
              </a:rPr>
              <a:t>finished</a:t>
            </a:r>
            <a:endParaRPr lang="en-US" sz="1200" dirty="0">
              <a:solidFill>
                <a:srgbClr val="000000"/>
              </a:solidFill>
              <a:latin typeface="Arial" charset="0"/>
              <a:cs typeface="+mn-cs"/>
            </a:endParaRPr>
          </a:p>
        </p:txBody>
      </p:sp>
      <p:sp>
        <p:nvSpPr>
          <p:cNvPr id="7" name="Slide Number Placeholder 3"/>
          <p:cNvSpPr txBox="1">
            <a:spLocks/>
          </p:cNvSpPr>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sz="1600" kern="1200">
                <a:solidFill>
                  <a:srgbClr val="626366"/>
                </a:solidFill>
                <a:latin typeface="Verdana" pitchFamily="34" charset="0"/>
                <a:ea typeface="ＭＳ Ｐゴシック"/>
                <a:cs typeface="ＭＳ Ｐゴシック"/>
              </a:defRPr>
            </a:lvl2pPr>
            <a:lvl3pPr marL="914400" algn="l" rtl="0" fontAlgn="base">
              <a:spcBef>
                <a:spcPct val="0"/>
              </a:spcBef>
              <a:spcAft>
                <a:spcPct val="0"/>
              </a:spcAft>
              <a:defRPr sz="1600" kern="1200">
                <a:solidFill>
                  <a:srgbClr val="626366"/>
                </a:solidFill>
                <a:latin typeface="Verdana" pitchFamily="34" charset="0"/>
                <a:ea typeface="ＭＳ Ｐゴシック"/>
                <a:cs typeface="ＭＳ Ｐゴシック"/>
              </a:defRPr>
            </a:lvl3pPr>
            <a:lvl4pPr marL="1371600" algn="l" rtl="0" fontAlgn="base">
              <a:spcBef>
                <a:spcPct val="0"/>
              </a:spcBef>
              <a:spcAft>
                <a:spcPct val="0"/>
              </a:spcAft>
              <a:defRPr sz="1600" kern="1200">
                <a:solidFill>
                  <a:srgbClr val="626366"/>
                </a:solidFill>
                <a:latin typeface="Verdana" pitchFamily="34" charset="0"/>
                <a:ea typeface="ＭＳ Ｐゴシック"/>
                <a:cs typeface="ＭＳ Ｐゴシック"/>
              </a:defRPr>
            </a:lvl4pPr>
            <a:lvl5pPr marL="1828800" algn="l" rtl="0" fontAlgn="base">
              <a:spcBef>
                <a:spcPct val="0"/>
              </a:spcBef>
              <a:spcAft>
                <a:spcPct val="0"/>
              </a:spcAft>
              <a:defRPr sz="1600" kern="1200">
                <a:solidFill>
                  <a:srgbClr val="626366"/>
                </a:solidFill>
                <a:latin typeface="Verdana" pitchFamily="34" charset="0"/>
                <a:ea typeface="ＭＳ Ｐゴシック"/>
                <a:cs typeface="ＭＳ Ｐゴシック"/>
              </a:defRPr>
            </a:lvl5pPr>
            <a:lvl6pPr marL="2286000" algn="l" defTabSz="914400" rtl="0" eaLnBrk="1" latinLnBrk="0" hangingPunct="1">
              <a:defRPr sz="1600" kern="1200">
                <a:solidFill>
                  <a:srgbClr val="626366"/>
                </a:solidFill>
                <a:latin typeface="Verdana" pitchFamily="34" charset="0"/>
                <a:ea typeface="ＭＳ Ｐゴシック"/>
                <a:cs typeface="ＭＳ Ｐゴシック"/>
              </a:defRPr>
            </a:lvl6pPr>
            <a:lvl7pPr marL="2743200" algn="l" defTabSz="914400" rtl="0" eaLnBrk="1" latinLnBrk="0" hangingPunct="1">
              <a:defRPr sz="1600" kern="1200">
                <a:solidFill>
                  <a:srgbClr val="626366"/>
                </a:solidFill>
                <a:latin typeface="Verdana" pitchFamily="34" charset="0"/>
                <a:ea typeface="ＭＳ Ｐゴシック"/>
                <a:cs typeface="ＭＳ Ｐゴシック"/>
              </a:defRPr>
            </a:lvl7pPr>
            <a:lvl8pPr marL="3200400" algn="l" defTabSz="914400" rtl="0" eaLnBrk="1" latinLnBrk="0" hangingPunct="1">
              <a:defRPr sz="1600" kern="1200">
                <a:solidFill>
                  <a:srgbClr val="626366"/>
                </a:solidFill>
                <a:latin typeface="Verdana" pitchFamily="34" charset="0"/>
                <a:ea typeface="ＭＳ Ｐゴシック"/>
                <a:cs typeface="ＭＳ Ｐゴシック"/>
              </a:defRPr>
            </a:lvl8pPr>
            <a:lvl9pPr marL="3657600" algn="l" defTabSz="914400" rtl="0" eaLnBrk="1" latinLnBrk="0" hangingPunct="1">
              <a:defRPr sz="1600" kern="1200">
                <a:solidFill>
                  <a:srgbClr val="626366"/>
                </a:solidFill>
                <a:latin typeface="Verdana" pitchFamily="34" charset="0"/>
                <a:ea typeface="ＭＳ Ｐゴシック"/>
                <a:cs typeface="ＭＳ Ｐゴシック"/>
              </a:defRPr>
            </a:lvl9pPr>
          </a:lstStyle>
          <a:p>
            <a:fld id="{1E509471-B0B1-4E0A-A4FA-6D32F8774529}" type="slidenum">
              <a:rPr lang="en-US" smtClean="0">
                <a:solidFill>
                  <a:srgbClr val="000000"/>
                </a:solidFill>
                <a:ea typeface="ＭＳ Ｐゴシック"/>
                <a:cs typeface="ＭＳ Ｐゴシック"/>
              </a:rPr>
              <a:pPr/>
              <a:t>46</a:t>
            </a:fld>
            <a:endParaRPr lang="en-US" dirty="0" smtClean="0">
              <a:solidFill>
                <a:srgbClr val="000000"/>
              </a:solidFill>
              <a:ea typeface="ＭＳ Ｐゴシック"/>
              <a:cs typeface="ＭＳ Ｐゴシック"/>
            </a:endParaRPr>
          </a:p>
        </p:txBody>
      </p:sp>
    </p:spTree>
    <p:extLst>
      <p:ext uri="{BB962C8B-B14F-4D97-AF65-F5344CB8AC3E}">
        <p14:creationId xmlns:p14="http://schemas.microsoft.com/office/powerpoint/2010/main" val="802597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3" name="Rectangle 9"/>
          <p:cNvSpPr>
            <a:spLocks noGrp="1" noChangeArrowheads="1"/>
          </p:cNvSpPr>
          <p:nvPr>
            <p:ph type="title"/>
            <p:custDataLst>
              <p:tags r:id="rId1"/>
            </p:custDataLst>
          </p:nvPr>
        </p:nvSpPr>
        <p:spPr>
          <a:xfrm>
            <a:off x="547730" y="319903"/>
            <a:ext cx="8229600" cy="1143000"/>
          </a:xfrm>
        </p:spPr>
        <p:txBody>
          <a:bodyPr/>
          <a:lstStyle/>
          <a:p>
            <a:pPr>
              <a:defRPr/>
            </a:pPr>
            <a:r>
              <a:rPr dirty="0" smtClean="0"/>
              <a:t>Commercial Card Account Services</a:t>
            </a:r>
            <a:r>
              <a:rPr sz="2000" dirty="0" smtClean="0">
                <a:latin typeface="+mn-lt"/>
              </a:rPr>
              <a:t/>
            </a:r>
            <a:br>
              <a:rPr sz="2000" dirty="0" smtClean="0">
                <a:latin typeface="+mn-lt"/>
              </a:rPr>
            </a:br>
            <a:r>
              <a:rPr sz="2000" dirty="0" smtClean="0">
                <a:solidFill>
                  <a:schemeClr val="tx1"/>
                </a:solidFill>
              </a:rPr>
              <a:t>Alerts offered for purchases and available credit</a:t>
            </a:r>
            <a:endParaRPr sz="2000" dirty="0">
              <a:solidFill>
                <a:schemeClr val="tx1"/>
              </a:solidFill>
            </a:endParaRPr>
          </a:p>
        </p:txBody>
      </p:sp>
      <p:pic>
        <p:nvPicPr>
          <p:cNvPr id="7" name="Picture 5"/>
          <p:cNvPicPr>
            <a:picLocks noGrp="1" noChangeAspect="1" noChangeArrowheads="1"/>
          </p:cNvPicPr>
          <p:nvPr>
            <p:ph idx="1"/>
          </p:nvPr>
        </p:nvPicPr>
        <p:blipFill>
          <a:blip r:embed="rId7">
            <a:extLst>
              <a:ext uri="{BEBA8EAE-BF5A-486C-A8C5-ECC9F3942E4B}">
                <a14:imgProps xmlns:a14="http://schemas.microsoft.com/office/drawing/2010/main">
                  <a14:imgLayer r:embed="rId8">
                    <a14:imgEffect>
                      <a14:sharpenSoften amount="20000"/>
                    </a14:imgEffect>
                  </a14:imgLayer>
                </a14:imgProps>
              </a:ext>
              <a:ext uri="{28A0092B-C50C-407E-A947-70E740481C1C}">
                <a14:useLocalDpi xmlns:a14="http://schemas.microsoft.com/office/drawing/2010/main" val="0"/>
              </a:ext>
            </a:extLst>
          </a:blip>
          <a:srcRect/>
          <a:stretch>
            <a:fillRect/>
          </a:stretch>
        </p:blipFill>
        <p:spPr bwMode="auto">
          <a:xfrm>
            <a:off x="558868" y="1251743"/>
            <a:ext cx="7253320" cy="46566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custDataLst>
              <p:tags r:id="rId2"/>
            </p:custDataLst>
          </p:nvPr>
        </p:nvSpPr>
        <p:spPr>
          <a:xfrm>
            <a:off x="663838" y="5957517"/>
            <a:ext cx="7010400" cy="766588"/>
          </a:xfrm>
          <a:prstGeom prst="rect">
            <a:avLst/>
          </a:prstGeom>
          <a:noFill/>
          <a:ln w="50800">
            <a:noFill/>
            <a:miter lim="800000"/>
          </a:ln>
        </p:spPr>
        <p:txBody>
          <a:bodyPr wrap="square">
            <a:noAutofit/>
          </a:bodyPr>
          <a:lstStyle/>
          <a:p>
            <a:pPr>
              <a:defRPr/>
            </a:pPr>
            <a:r>
              <a:rPr lang="en-US" sz="1200" dirty="0" smtClean="0">
                <a:solidFill>
                  <a:srgbClr val="000000"/>
                </a:solidFill>
                <a:cs typeface="Arial" charset="0"/>
              </a:rPr>
              <a:t>During first time enrollment, if alerts are set to “</a:t>
            </a:r>
            <a:r>
              <a:rPr lang="en-US" sz="1200" b="1" dirty="0" smtClean="0">
                <a:solidFill>
                  <a:srgbClr val="000000"/>
                </a:solidFill>
                <a:cs typeface="Arial" charset="0"/>
              </a:rPr>
              <a:t>by Text</a:t>
            </a:r>
            <a:r>
              <a:rPr lang="en-US" sz="1200" dirty="0" smtClean="0">
                <a:solidFill>
                  <a:srgbClr val="000000"/>
                </a:solidFill>
                <a:cs typeface="Arial" charset="0"/>
              </a:rPr>
              <a:t>”, you </a:t>
            </a:r>
            <a:r>
              <a:rPr lang="en-US" sz="1200" dirty="0">
                <a:solidFill>
                  <a:srgbClr val="000000"/>
                </a:solidFill>
                <a:cs typeface="Arial" charset="0"/>
              </a:rPr>
              <a:t>will receive an </a:t>
            </a:r>
            <a:r>
              <a:rPr lang="en-US" sz="1200" b="1" dirty="0" smtClean="0">
                <a:solidFill>
                  <a:srgbClr val="000000"/>
                </a:solidFill>
                <a:cs typeface="Arial" charset="0"/>
              </a:rPr>
              <a:t>Opt-In </a:t>
            </a:r>
            <a:r>
              <a:rPr lang="en-US" sz="1200" dirty="0" smtClean="0">
                <a:solidFill>
                  <a:srgbClr val="000000"/>
                </a:solidFill>
                <a:cs typeface="Arial" charset="0"/>
              </a:rPr>
              <a:t>text message </a:t>
            </a:r>
            <a:r>
              <a:rPr lang="en-US" sz="1200" dirty="0">
                <a:solidFill>
                  <a:srgbClr val="000000"/>
                </a:solidFill>
                <a:cs typeface="Arial" charset="0"/>
              </a:rPr>
              <a:t>on your mobile </a:t>
            </a:r>
            <a:r>
              <a:rPr lang="en-US" sz="1200" dirty="0" smtClean="0">
                <a:solidFill>
                  <a:srgbClr val="000000"/>
                </a:solidFill>
                <a:cs typeface="Arial" charset="0"/>
              </a:rPr>
              <a:t>device (reply “</a:t>
            </a:r>
            <a:r>
              <a:rPr lang="en-US" sz="1200" b="1" dirty="0" smtClean="0">
                <a:solidFill>
                  <a:srgbClr val="000000"/>
                </a:solidFill>
                <a:cs typeface="Arial" charset="0"/>
              </a:rPr>
              <a:t>YES</a:t>
            </a:r>
            <a:r>
              <a:rPr lang="en-US" sz="1200" dirty="0">
                <a:solidFill>
                  <a:srgbClr val="000000"/>
                </a:solidFill>
                <a:cs typeface="Arial" charset="0"/>
              </a:rPr>
              <a:t>” or “</a:t>
            </a:r>
            <a:r>
              <a:rPr lang="en-US" sz="1200" b="1" dirty="0">
                <a:solidFill>
                  <a:srgbClr val="000000"/>
                </a:solidFill>
                <a:cs typeface="Arial" charset="0"/>
              </a:rPr>
              <a:t>START</a:t>
            </a:r>
            <a:r>
              <a:rPr lang="en-US" sz="1200" dirty="0" smtClean="0">
                <a:solidFill>
                  <a:srgbClr val="000000"/>
                </a:solidFill>
                <a:cs typeface="Arial" charset="0"/>
              </a:rPr>
              <a:t>”) </a:t>
            </a:r>
          </a:p>
          <a:p>
            <a:pPr>
              <a:defRPr/>
            </a:pPr>
            <a:endParaRPr lang="en-US" sz="1200" dirty="0" smtClean="0">
              <a:solidFill>
                <a:srgbClr val="000000"/>
              </a:solidFill>
              <a:cs typeface="Arial" charset="0"/>
            </a:endParaRPr>
          </a:p>
          <a:p>
            <a:pPr>
              <a:defRPr/>
            </a:pPr>
            <a:r>
              <a:rPr lang="en-US" sz="1200" dirty="0" smtClean="0">
                <a:solidFill>
                  <a:srgbClr val="000000"/>
                </a:solidFill>
                <a:cs typeface="Arial" charset="0"/>
              </a:rPr>
              <a:t>Email </a:t>
            </a:r>
            <a:r>
              <a:rPr lang="en-US" sz="1200" dirty="0">
                <a:solidFill>
                  <a:srgbClr val="000000"/>
                </a:solidFill>
                <a:cs typeface="Arial" charset="0"/>
              </a:rPr>
              <a:t>alerts do not have an opt-in process so they will begin </a:t>
            </a:r>
            <a:r>
              <a:rPr lang="en-US" sz="1200" dirty="0" smtClean="0">
                <a:solidFill>
                  <a:srgbClr val="000000"/>
                </a:solidFill>
                <a:cs typeface="Arial" charset="0"/>
              </a:rPr>
              <a:t>immediately</a:t>
            </a:r>
            <a:endParaRPr lang="en-US" sz="1200" dirty="0" smtClean="0">
              <a:solidFill>
                <a:srgbClr val="000000"/>
              </a:solidFill>
              <a:ea typeface="MS PGothic"/>
              <a:cs typeface="MS PGothic"/>
            </a:endParaRPr>
          </a:p>
        </p:txBody>
      </p:sp>
      <p:sp>
        <p:nvSpPr>
          <p:cNvPr id="4" name="Left Brace 3"/>
          <p:cNvSpPr/>
          <p:nvPr>
            <p:custDataLst>
              <p:tags r:id="rId3"/>
            </p:custDataLst>
          </p:nvPr>
        </p:nvSpPr>
        <p:spPr>
          <a:xfrm>
            <a:off x="3083169" y="2133600"/>
            <a:ext cx="480647" cy="2461846"/>
          </a:xfrm>
          <a:prstGeom prst="leftBrace">
            <a:avLst/>
          </a:prstGeom>
          <a:ln w="38100" cap="flat">
            <a:solidFill>
              <a:srgbClr val="0095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srgbClr val="000000"/>
              </a:solidFill>
            </a:endParaRPr>
          </a:p>
        </p:txBody>
      </p:sp>
      <p:sp>
        <p:nvSpPr>
          <p:cNvPr id="9" name="TextBox 8"/>
          <p:cNvSpPr txBox="1"/>
          <p:nvPr>
            <p:custDataLst>
              <p:tags r:id="rId4"/>
            </p:custDataLst>
          </p:nvPr>
        </p:nvSpPr>
        <p:spPr>
          <a:xfrm>
            <a:off x="301869" y="2057400"/>
            <a:ext cx="2781300" cy="2971800"/>
          </a:xfrm>
          <a:prstGeom prst="rect">
            <a:avLst/>
          </a:prstGeom>
          <a:solidFill>
            <a:schemeClr val="bg1"/>
          </a:solidFill>
          <a:ln w="50800">
            <a:solidFill>
              <a:schemeClr val="tx1"/>
            </a:solidFill>
            <a:miter lim="800000"/>
          </a:ln>
        </p:spPr>
        <p:txBody>
          <a:bodyPr wrap="square" lIns="182880" tIns="91440" bIns="91440">
            <a:noAutofit/>
          </a:bodyPr>
          <a:lstStyle/>
          <a:p>
            <a:r>
              <a:rPr lang="en-US" sz="1200" dirty="0" smtClean="0"/>
              <a:t>A </a:t>
            </a:r>
            <a:r>
              <a:rPr lang="en-US" sz="1200" b="1" dirty="0" smtClean="0"/>
              <a:t>Purchase Threshold </a:t>
            </a:r>
            <a:r>
              <a:rPr lang="en-US" sz="1200" dirty="0" smtClean="0"/>
              <a:t>is </a:t>
            </a:r>
            <a:r>
              <a:rPr lang="en-US" sz="1200" dirty="0"/>
              <a:t>required for general </a:t>
            </a:r>
            <a:r>
              <a:rPr lang="en-US" sz="1200" b="1" dirty="0"/>
              <a:t>Purchase</a:t>
            </a:r>
            <a:r>
              <a:rPr lang="en-US" sz="1200" dirty="0"/>
              <a:t> </a:t>
            </a:r>
            <a:r>
              <a:rPr lang="en-US" sz="1200" dirty="0" smtClean="0"/>
              <a:t>alerts (alerts </a:t>
            </a:r>
            <a:r>
              <a:rPr lang="en-US" sz="1200" dirty="0"/>
              <a:t>are sent when </a:t>
            </a:r>
            <a:r>
              <a:rPr lang="en-US" sz="1200" dirty="0" smtClean="0"/>
              <a:t>this threshold </a:t>
            </a:r>
            <a:r>
              <a:rPr lang="en-US" sz="1200" dirty="0"/>
              <a:t>is </a:t>
            </a:r>
            <a:r>
              <a:rPr lang="en-US" sz="1200" dirty="0" smtClean="0"/>
              <a:t>exceeded)</a:t>
            </a:r>
          </a:p>
          <a:p>
            <a:endParaRPr lang="en-US" sz="1200" dirty="0" smtClean="0"/>
          </a:p>
          <a:p>
            <a:endParaRPr lang="en-US" sz="1200" dirty="0"/>
          </a:p>
          <a:p>
            <a:r>
              <a:rPr lang="en-US" sz="1200" b="1" dirty="0" smtClean="0"/>
              <a:t>Online Purchase</a:t>
            </a:r>
            <a:r>
              <a:rPr lang="en-US" sz="1200" dirty="0" smtClean="0"/>
              <a:t> alerts are issued on </a:t>
            </a:r>
            <a:r>
              <a:rPr lang="en-US" sz="1200" i="1" dirty="0" smtClean="0"/>
              <a:t>all </a:t>
            </a:r>
            <a:r>
              <a:rPr lang="en-US" sz="1200" dirty="0" smtClean="0"/>
              <a:t>online card activity</a:t>
            </a:r>
          </a:p>
          <a:p>
            <a:endParaRPr lang="en-US" sz="1200" dirty="0"/>
          </a:p>
          <a:p>
            <a:r>
              <a:rPr lang="en-US" sz="1200" dirty="0"/>
              <a:t> </a:t>
            </a:r>
          </a:p>
          <a:p>
            <a:r>
              <a:rPr lang="en-US" sz="1200" dirty="0"/>
              <a:t>The </a:t>
            </a:r>
            <a:r>
              <a:rPr lang="en-US" sz="1200" b="1" dirty="0"/>
              <a:t>Available Credit </a:t>
            </a:r>
            <a:r>
              <a:rPr lang="en-US" sz="1200" dirty="0" smtClean="0"/>
              <a:t>alert is requested </a:t>
            </a:r>
            <a:r>
              <a:rPr lang="en-US" sz="1200" dirty="0"/>
              <a:t>by texting </a:t>
            </a:r>
            <a:r>
              <a:rPr lang="en-US" sz="1200" dirty="0" smtClean="0"/>
              <a:t>“</a:t>
            </a:r>
            <a:r>
              <a:rPr lang="en-US" sz="1200" b="1" dirty="0"/>
              <a:t>Avail</a:t>
            </a:r>
            <a:r>
              <a:rPr lang="en-US" sz="1200" dirty="0"/>
              <a:t>” to </a:t>
            </a:r>
            <a:r>
              <a:rPr lang="en-US" sz="1200" b="1" dirty="0" smtClean="0"/>
              <a:t>93236</a:t>
            </a:r>
            <a:r>
              <a:rPr lang="en-US" sz="1200" dirty="0" smtClean="0"/>
              <a:t> (amount </a:t>
            </a:r>
            <a:r>
              <a:rPr lang="en-US" sz="1200" dirty="0"/>
              <a:t>of available credit </a:t>
            </a:r>
            <a:r>
              <a:rPr lang="en-US" sz="1200" dirty="0" smtClean="0"/>
              <a:t>is </a:t>
            </a:r>
            <a:r>
              <a:rPr lang="en-US" sz="1200" dirty="0"/>
              <a:t>be received back </a:t>
            </a:r>
            <a:r>
              <a:rPr lang="en-US" sz="1200" dirty="0" smtClean="0"/>
              <a:t>via selected delivery channels)</a:t>
            </a:r>
            <a:endParaRPr lang="en-US" sz="1200" dirty="0" smtClean="0">
              <a:ea typeface="MS PGothic"/>
              <a:cs typeface="MS PGothic"/>
            </a:endParaRPr>
          </a:p>
        </p:txBody>
      </p:sp>
      <p:sp>
        <p:nvSpPr>
          <p:cNvPr id="10" name="Slide Number Placeholder 3"/>
          <p:cNvSpPr txBox="1">
            <a:spLocks/>
          </p:cNvSpPr>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sz="1600" kern="1200">
                <a:solidFill>
                  <a:srgbClr val="626366"/>
                </a:solidFill>
                <a:latin typeface="Verdana" pitchFamily="34" charset="0"/>
                <a:ea typeface="ＭＳ Ｐゴシック"/>
                <a:cs typeface="ＭＳ Ｐゴシック"/>
              </a:defRPr>
            </a:lvl2pPr>
            <a:lvl3pPr marL="914400" algn="l" rtl="0" fontAlgn="base">
              <a:spcBef>
                <a:spcPct val="0"/>
              </a:spcBef>
              <a:spcAft>
                <a:spcPct val="0"/>
              </a:spcAft>
              <a:defRPr sz="1600" kern="1200">
                <a:solidFill>
                  <a:srgbClr val="626366"/>
                </a:solidFill>
                <a:latin typeface="Verdana" pitchFamily="34" charset="0"/>
                <a:ea typeface="ＭＳ Ｐゴシック"/>
                <a:cs typeface="ＭＳ Ｐゴシック"/>
              </a:defRPr>
            </a:lvl3pPr>
            <a:lvl4pPr marL="1371600" algn="l" rtl="0" fontAlgn="base">
              <a:spcBef>
                <a:spcPct val="0"/>
              </a:spcBef>
              <a:spcAft>
                <a:spcPct val="0"/>
              </a:spcAft>
              <a:defRPr sz="1600" kern="1200">
                <a:solidFill>
                  <a:srgbClr val="626366"/>
                </a:solidFill>
                <a:latin typeface="Verdana" pitchFamily="34" charset="0"/>
                <a:ea typeface="ＭＳ Ｐゴシック"/>
                <a:cs typeface="ＭＳ Ｐゴシック"/>
              </a:defRPr>
            </a:lvl4pPr>
            <a:lvl5pPr marL="1828800" algn="l" rtl="0" fontAlgn="base">
              <a:spcBef>
                <a:spcPct val="0"/>
              </a:spcBef>
              <a:spcAft>
                <a:spcPct val="0"/>
              </a:spcAft>
              <a:defRPr sz="1600" kern="1200">
                <a:solidFill>
                  <a:srgbClr val="626366"/>
                </a:solidFill>
                <a:latin typeface="Verdana" pitchFamily="34" charset="0"/>
                <a:ea typeface="ＭＳ Ｐゴシック"/>
                <a:cs typeface="ＭＳ Ｐゴシック"/>
              </a:defRPr>
            </a:lvl5pPr>
            <a:lvl6pPr marL="2286000" algn="l" defTabSz="914400" rtl="0" eaLnBrk="1" latinLnBrk="0" hangingPunct="1">
              <a:defRPr sz="1600" kern="1200">
                <a:solidFill>
                  <a:srgbClr val="626366"/>
                </a:solidFill>
                <a:latin typeface="Verdana" pitchFamily="34" charset="0"/>
                <a:ea typeface="ＭＳ Ｐゴシック"/>
                <a:cs typeface="ＭＳ Ｐゴシック"/>
              </a:defRPr>
            </a:lvl6pPr>
            <a:lvl7pPr marL="2743200" algn="l" defTabSz="914400" rtl="0" eaLnBrk="1" latinLnBrk="0" hangingPunct="1">
              <a:defRPr sz="1600" kern="1200">
                <a:solidFill>
                  <a:srgbClr val="626366"/>
                </a:solidFill>
                <a:latin typeface="Verdana" pitchFamily="34" charset="0"/>
                <a:ea typeface="ＭＳ Ｐゴシック"/>
                <a:cs typeface="ＭＳ Ｐゴシック"/>
              </a:defRPr>
            </a:lvl7pPr>
            <a:lvl8pPr marL="3200400" algn="l" defTabSz="914400" rtl="0" eaLnBrk="1" latinLnBrk="0" hangingPunct="1">
              <a:defRPr sz="1600" kern="1200">
                <a:solidFill>
                  <a:srgbClr val="626366"/>
                </a:solidFill>
                <a:latin typeface="Verdana" pitchFamily="34" charset="0"/>
                <a:ea typeface="ＭＳ Ｐゴシック"/>
                <a:cs typeface="ＭＳ Ｐゴシック"/>
              </a:defRPr>
            </a:lvl8pPr>
            <a:lvl9pPr marL="3657600" algn="l" defTabSz="914400" rtl="0" eaLnBrk="1" latinLnBrk="0" hangingPunct="1">
              <a:defRPr sz="1600" kern="1200">
                <a:solidFill>
                  <a:srgbClr val="626366"/>
                </a:solidFill>
                <a:latin typeface="Verdana" pitchFamily="34" charset="0"/>
                <a:ea typeface="ＭＳ Ｐゴシック"/>
                <a:cs typeface="ＭＳ Ｐゴシック"/>
              </a:defRPr>
            </a:lvl9pPr>
          </a:lstStyle>
          <a:p>
            <a:fld id="{1E509471-B0B1-4E0A-A4FA-6D32F8774529}" type="slidenum">
              <a:rPr lang="en-US" smtClean="0">
                <a:solidFill>
                  <a:srgbClr val="000000"/>
                </a:solidFill>
                <a:ea typeface="ＭＳ Ｐゴシック"/>
                <a:cs typeface="ＭＳ Ｐゴシック"/>
              </a:rPr>
              <a:pPr/>
              <a:t>47</a:t>
            </a:fld>
            <a:endParaRPr lang="en-US" dirty="0" smtClean="0">
              <a:solidFill>
                <a:srgbClr val="000000"/>
              </a:solidFill>
              <a:ea typeface="ＭＳ Ｐゴシック"/>
              <a:cs typeface="ＭＳ Ｐゴシック"/>
            </a:endParaRPr>
          </a:p>
        </p:txBody>
      </p:sp>
    </p:spTree>
    <p:extLst>
      <p:ext uri="{BB962C8B-B14F-4D97-AF65-F5344CB8AC3E}">
        <p14:creationId xmlns:p14="http://schemas.microsoft.com/office/powerpoint/2010/main" val="2571982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57680" y="308984"/>
            <a:ext cx="8229600" cy="834016"/>
          </a:xfrm>
        </p:spPr>
        <p:txBody>
          <a:bodyPr/>
          <a:lstStyle/>
          <a:p>
            <a:r>
              <a:rPr lang="en-US" dirty="0" smtClean="0"/>
              <a:t>3D Secure</a:t>
            </a:r>
            <a:r>
              <a:rPr lang="en-US" sz="2000" dirty="0" smtClean="0">
                <a:solidFill>
                  <a:schemeClr val="tx1"/>
                </a:solidFill>
                <a:latin typeface="+mn-lt"/>
              </a:rPr>
              <a:t/>
            </a:r>
            <a:br>
              <a:rPr lang="en-US" sz="2000" dirty="0" smtClean="0">
                <a:solidFill>
                  <a:schemeClr val="tx1"/>
                </a:solidFill>
                <a:latin typeface="+mn-lt"/>
              </a:rPr>
            </a:br>
            <a:r>
              <a:rPr lang="en-US" sz="2000" dirty="0" smtClean="0">
                <a:solidFill>
                  <a:schemeClr val="tx1"/>
                </a:solidFill>
                <a:latin typeface="+mn-lt"/>
              </a:rPr>
              <a:t>Industry name for </a:t>
            </a:r>
            <a:r>
              <a:rPr lang="en-US" sz="2000" i="1" dirty="0" smtClean="0">
                <a:solidFill>
                  <a:schemeClr val="tx1"/>
                </a:solidFill>
                <a:latin typeface="+mn-lt"/>
              </a:rPr>
              <a:t>Verified by Visa </a:t>
            </a:r>
            <a:r>
              <a:rPr lang="en-US" sz="2000" dirty="0" smtClean="0">
                <a:solidFill>
                  <a:schemeClr val="tx1"/>
                </a:solidFill>
                <a:latin typeface="+mn-lt"/>
              </a:rPr>
              <a:t>or </a:t>
            </a:r>
            <a:r>
              <a:rPr lang="en-US" sz="2000" i="1" dirty="0" smtClean="0">
                <a:solidFill>
                  <a:schemeClr val="tx1"/>
                </a:solidFill>
                <a:latin typeface="+mn-lt"/>
              </a:rPr>
              <a:t>MasterCard </a:t>
            </a:r>
            <a:r>
              <a:rPr lang="en-US" sz="2000" i="1" dirty="0" err="1" smtClean="0">
                <a:solidFill>
                  <a:schemeClr val="tx1"/>
                </a:solidFill>
                <a:latin typeface="+mn-lt"/>
              </a:rPr>
              <a:t>SecureCode</a:t>
            </a:r>
            <a:r>
              <a:rPr lang="en-US" sz="2000" dirty="0" smtClean="0">
                <a:solidFill>
                  <a:schemeClr val="tx1"/>
                </a:solidFill>
                <a:latin typeface="+mn-lt"/>
              </a:rPr>
              <a:t/>
            </a:r>
            <a:br>
              <a:rPr lang="en-US" sz="2000" dirty="0" smtClean="0">
                <a:solidFill>
                  <a:schemeClr val="tx1"/>
                </a:solidFill>
                <a:latin typeface="+mn-lt"/>
              </a:rPr>
            </a:br>
            <a:endParaRPr lang="en-US" sz="1500" dirty="0">
              <a:solidFill>
                <a:schemeClr val="tx1"/>
              </a:solidFill>
              <a:latin typeface="+mn-lt"/>
            </a:endParaRPr>
          </a:p>
        </p:txBody>
      </p:sp>
      <p:sp>
        <p:nvSpPr>
          <p:cNvPr id="7" name="Content Placeholder 6"/>
          <p:cNvSpPr>
            <a:spLocks noGrp="1"/>
          </p:cNvSpPr>
          <p:nvPr>
            <p:ph idx="1"/>
            <p:custDataLst>
              <p:tags r:id="rId2"/>
            </p:custDataLst>
          </p:nvPr>
        </p:nvSpPr>
        <p:spPr>
          <a:xfrm>
            <a:off x="457200" y="1219200"/>
            <a:ext cx="8458200" cy="5486400"/>
          </a:xfrm>
        </p:spPr>
        <p:txBody>
          <a:bodyPr>
            <a:noAutofit/>
          </a:bodyPr>
          <a:lstStyle/>
          <a:p>
            <a:pPr marL="0" indent="0">
              <a:buNone/>
            </a:pPr>
            <a:r>
              <a:rPr lang="en-US" sz="1500" dirty="0">
                <a:cs typeface="Calibri" panose="020F0502020204030204" pitchFamily="34" charset="0"/>
              </a:rPr>
              <a:t>3-D Secure technology secures online transactions using an </a:t>
            </a:r>
            <a:r>
              <a:rPr lang="en-US" sz="1500" b="1" dirty="0">
                <a:cs typeface="Calibri" panose="020F0502020204030204" pitchFamily="34" charset="0"/>
              </a:rPr>
              <a:t>additional level of cardholder authentication</a:t>
            </a:r>
            <a:r>
              <a:rPr lang="en-US" sz="1500" dirty="0">
                <a:cs typeface="Calibri" panose="020F0502020204030204" pitchFamily="34" charset="0"/>
              </a:rPr>
              <a:t>.  International and now U.S. internet merchants are beginning to require 3-D Secure to complete transactions. </a:t>
            </a:r>
            <a:endParaRPr lang="en-US" sz="1500" dirty="0" smtClean="0">
              <a:cs typeface="Calibri" panose="020F0502020204030204" pitchFamily="34" charset="0"/>
            </a:endParaRPr>
          </a:p>
          <a:p>
            <a:pPr marL="0" indent="0">
              <a:buNone/>
            </a:pPr>
            <a:r>
              <a:rPr lang="en-US" sz="1500" b="1" dirty="0" smtClean="0"/>
              <a:t>How it works</a:t>
            </a:r>
          </a:p>
          <a:p>
            <a:r>
              <a:rPr lang="en-US" sz="1300" dirty="0" smtClean="0"/>
              <a:t>Cardholders must register their card online prior to completing their purchase at a 3-D Secure enabled merchant.</a:t>
            </a:r>
          </a:p>
          <a:p>
            <a:r>
              <a:rPr lang="en-US" sz="1300" dirty="0" smtClean="0"/>
              <a:t>As part of the registration process, you will need to provide correct answers to 3 identity authentication questions.  You will then create a personal passcode to be used for future purchases.</a:t>
            </a:r>
          </a:p>
          <a:p>
            <a:r>
              <a:rPr lang="en-US" sz="1300" dirty="0" smtClean="0"/>
              <a:t>Once enrolled, you will be prompted to input your personal passcode during the checkout process at 3-D Secure enabled merchants.</a:t>
            </a:r>
          </a:p>
          <a:p>
            <a:pPr marL="0" indent="0">
              <a:buNone/>
            </a:pPr>
            <a:r>
              <a:rPr lang="en-US" sz="1500" b="1" dirty="0" smtClean="0"/>
              <a:t>How to enroll</a:t>
            </a:r>
            <a:endParaRPr lang="en-US" sz="1500" b="1" dirty="0"/>
          </a:p>
          <a:p>
            <a:pPr>
              <a:spcAft>
                <a:spcPts val="0"/>
              </a:spcAft>
            </a:pPr>
            <a:r>
              <a:rPr lang="en-US" sz="1300" dirty="0" smtClean="0"/>
              <a:t>In order to enroll in this free, online security service, cardholders must register their card at:</a:t>
            </a:r>
          </a:p>
          <a:p>
            <a:pPr lvl="1">
              <a:spcAft>
                <a:spcPts val="0"/>
              </a:spcAft>
            </a:pPr>
            <a:r>
              <a:rPr lang="en-US" sz="1300" dirty="0">
                <a:hlinkClick r:id="rId5"/>
              </a:rPr>
              <a:t>https://www.wellsfargo.com/com/fraud/payments-fraud</a:t>
            </a:r>
            <a:r>
              <a:rPr lang="en-US" sz="1300" dirty="0" smtClean="0">
                <a:hlinkClick r:id="rId5"/>
              </a:rPr>
              <a:t>/</a:t>
            </a:r>
            <a:r>
              <a:rPr lang="en-US" sz="1300" dirty="0" smtClean="0"/>
              <a:t> (click on the Commercial Card Fraud tab and then on either the Visa or MasterCard link)</a:t>
            </a:r>
          </a:p>
          <a:p>
            <a:pPr lvl="1">
              <a:spcAft>
                <a:spcPts val="0"/>
              </a:spcAft>
            </a:pPr>
            <a:r>
              <a:rPr lang="en-US" sz="1300" dirty="0" smtClean="0"/>
              <a:t>During the registration process you will be asked to provide the last four digits of your Unique ID, your monthly credit limit, and the zip code tied to your card to verify your identity (this information can be found in your CEO CCER Personal Profile).  Once this information has been provided, you will create a personal passcode to be used when making online purchases with participating merchants.</a:t>
            </a:r>
          </a:p>
          <a:p>
            <a:pPr lvl="1">
              <a:spcAft>
                <a:spcPts val="0"/>
              </a:spcAft>
            </a:pPr>
            <a:r>
              <a:rPr lang="en-US" sz="1300" dirty="0" smtClean="0"/>
              <a:t>If you are having any trouble, please call the </a:t>
            </a:r>
            <a:r>
              <a:rPr lang="en-US" sz="1300" i="1" dirty="0" smtClean="0"/>
              <a:t>WellsOne</a:t>
            </a:r>
            <a:r>
              <a:rPr lang="en-US" sz="1300" dirty="0" smtClean="0"/>
              <a:t> Service Center at 800-932-0036, option 2.</a:t>
            </a:r>
            <a:endParaRPr lang="en-US" sz="1200" b="1" dirty="0" smtClean="0"/>
          </a:p>
        </p:txBody>
      </p:sp>
    </p:spTree>
    <p:extLst>
      <p:ext uri="{BB962C8B-B14F-4D97-AF65-F5344CB8AC3E}">
        <p14:creationId xmlns:p14="http://schemas.microsoft.com/office/powerpoint/2010/main" val="12529509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smtClean="0"/>
              <a:t>Cardholder Responsibility</a:t>
            </a:r>
          </a:p>
        </p:txBody>
      </p:sp>
      <p:sp>
        <p:nvSpPr>
          <p:cNvPr id="53251" name="Rectangle 3"/>
          <p:cNvSpPr>
            <a:spLocks noGrp="1" noChangeArrowheads="1"/>
          </p:cNvSpPr>
          <p:nvPr>
            <p:ph idx="1"/>
          </p:nvPr>
        </p:nvSpPr>
        <p:spPr>
          <a:xfrm>
            <a:off x="533400" y="1447800"/>
            <a:ext cx="8255000" cy="5086350"/>
          </a:xfrm>
        </p:spPr>
        <p:txBody>
          <a:bodyPr/>
          <a:lstStyle/>
          <a:p>
            <a:pPr eaLnBrk="1" hangingPunct="1"/>
            <a:r>
              <a:rPr lang="en-US" sz="1800" dirty="0" smtClean="0"/>
              <a:t>Collect receipts to verify purchases for auditing</a:t>
            </a:r>
          </a:p>
          <a:p>
            <a:pPr eaLnBrk="1" hangingPunct="1"/>
            <a:endParaRPr lang="en-US" sz="1800" dirty="0" smtClean="0"/>
          </a:p>
          <a:p>
            <a:pPr eaLnBrk="1" hangingPunct="1"/>
            <a:r>
              <a:rPr lang="en-US" sz="1800" dirty="0" smtClean="0"/>
              <a:t>Watch for unauthorized transactions on your statement and report/dispute them immediately</a:t>
            </a:r>
          </a:p>
          <a:p>
            <a:pPr eaLnBrk="1" hangingPunct="1"/>
            <a:endParaRPr lang="en-US" sz="1800" dirty="0" smtClean="0"/>
          </a:p>
          <a:p>
            <a:pPr eaLnBrk="1" hangingPunct="1"/>
            <a:r>
              <a:rPr lang="en-US" sz="1800" dirty="0" smtClean="0"/>
              <a:t>Dispute any incorrect charges with the vendor directly before filing an online or paper dispute form</a:t>
            </a:r>
          </a:p>
          <a:p>
            <a:pPr eaLnBrk="1" hangingPunct="1"/>
            <a:endParaRPr lang="en-US" sz="1800" dirty="0" smtClean="0"/>
          </a:p>
          <a:p>
            <a:pPr eaLnBrk="1" hangingPunct="1"/>
            <a:r>
              <a:rPr lang="en-US" sz="1800" dirty="0" smtClean="0"/>
              <a:t>Complete your reconciliation by the </a:t>
            </a:r>
            <a:r>
              <a:rPr lang="en-US" sz="1800" b="1" dirty="0" smtClean="0"/>
              <a:t>due date</a:t>
            </a:r>
            <a:r>
              <a:rPr lang="en-US" sz="1800" dirty="0" smtClean="0"/>
              <a:t> </a:t>
            </a:r>
          </a:p>
          <a:p>
            <a:pPr eaLnBrk="1" hangingPunct="1"/>
            <a:endParaRPr lang="en-US" sz="1800" dirty="0" smtClean="0"/>
          </a:p>
          <a:p>
            <a:pPr eaLnBrk="1" hangingPunct="1"/>
            <a:r>
              <a:rPr lang="en-US" sz="1800" dirty="0" smtClean="0"/>
              <a:t>Keep the card (and card number) confidential</a:t>
            </a:r>
          </a:p>
        </p:txBody>
      </p:sp>
      <p:sp>
        <p:nvSpPr>
          <p:cNvPr id="53252" name="Slide Number Placeholder 3"/>
          <p:cNvSpPr>
            <a:spLocks noGrp="1"/>
          </p:cNvSpPr>
          <p:nvPr>
            <p:ph type="sldNum" sz="quarter" idx="10"/>
          </p:nvPr>
        </p:nvSpPr>
        <p:spPr>
          <a:noFill/>
        </p:spPr>
        <p:txBody>
          <a:bodyPr/>
          <a:lstStyle/>
          <a:p>
            <a:fld id="{89160579-F65D-4904-8459-5B8678106EA0}" type="slidenum">
              <a:rPr lang="en-US" smtClean="0">
                <a:ea typeface="ＭＳ Ｐゴシック"/>
                <a:cs typeface="ＭＳ Ｐゴシック"/>
              </a:rPr>
              <a:pPr/>
              <a:t>49</a:t>
            </a:fld>
            <a:endParaRPr lang="en-US" smtClean="0">
              <a:ea typeface="ＭＳ Ｐゴシック"/>
              <a:cs typeface="ＭＳ Ｐゴシック"/>
            </a:endParaRPr>
          </a:p>
        </p:txBody>
      </p:sp>
    </p:spTree>
    <p:extLst>
      <p:ext uri="{BB962C8B-B14F-4D97-AF65-F5344CB8AC3E}">
        <p14:creationId xmlns:p14="http://schemas.microsoft.com/office/powerpoint/2010/main" val="180750920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3" name="Rectangle 9"/>
          <p:cNvSpPr>
            <a:spLocks noGrp="1" noChangeArrowheads="1"/>
          </p:cNvSpPr>
          <p:nvPr>
            <p:ph type="title"/>
            <p:custDataLst>
              <p:tags r:id="rId2"/>
            </p:custDataLst>
          </p:nvPr>
        </p:nvSpPr>
        <p:spPr>
          <a:xfrm>
            <a:off x="547730" y="319903"/>
            <a:ext cx="8229600" cy="1143000"/>
          </a:xfrm>
        </p:spPr>
        <p:txBody>
          <a:bodyPr/>
          <a:lstStyle/>
          <a:p>
            <a:pPr>
              <a:defRPr/>
            </a:pPr>
            <a:r>
              <a:rPr dirty="0" smtClean="0"/>
              <a:t>New User Sign On </a:t>
            </a:r>
            <a:r>
              <a:rPr sz="2000" dirty="0" smtClean="0">
                <a:latin typeface="+mn-lt"/>
              </a:rPr>
              <a:t/>
            </a:r>
            <a:br>
              <a:rPr sz="2000" dirty="0" smtClean="0">
                <a:latin typeface="+mn-lt"/>
              </a:rPr>
            </a:br>
            <a:r>
              <a:rPr sz="1800" dirty="0" smtClean="0">
                <a:solidFill>
                  <a:schemeClr val="tx1"/>
                </a:solidFill>
              </a:rPr>
              <a:t>Sequence of steps</a:t>
            </a:r>
            <a:endParaRPr sz="1800" dirty="0">
              <a:solidFill>
                <a:schemeClr val="tx1"/>
              </a:solidFill>
            </a:endParaRPr>
          </a:p>
        </p:txBody>
      </p:sp>
      <p:sp>
        <p:nvSpPr>
          <p:cNvPr id="23555" name="Content Placeholder 6"/>
          <p:cNvSpPr>
            <a:spLocks noGrp="1"/>
          </p:cNvSpPr>
          <p:nvPr>
            <p:ph idx="1"/>
            <p:custDataLst>
              <p:tags r:id="rId3"/>
            </p:custDataLst>
          </p:nvPr>
        </p:nvSpPr>
        <p:spPr>
          <a:xfrm>
            <a:off x="533400" y="1600200"/>
            <a:ext cx="8255000" cy="3124200"/>
          </a:xfrm>
        </p:spPr>
        <p:txBody>
          <a:bodyPr/>
          <a:lstStyle/>
          <a:p>
            <a:pPr>
              <a:spcBef>
                <a:spcPct val="0"/>
              </a:spcBef>
            </a:pPr>
            <a:r>
              <a:rPr lang="en-US" altLang="en-US" sz="2000" dirty="0" smtClean="0"/>
              <a:t>Sign on to the </a:t>
            </a:r>
            <a:r>
              <a:rPr lang="en-US" altLang="en-US" sz="2000" i="1" dirty="0" smtClean="0"/>
              <a:t>Commercial Electronic Office</a:t>
            </a:r>
            <a:r>
              <a:rPr lang="en-US" altLang="en-US" sz="2000" baseline="30000" dirty="0" smtClean="0"/>
              <a:t>®</a:t>
            </a:r>
            <a:r>
              <a:rPr lang="en-US" altLang="en-US" sz="2000" i="1" dirty="0" smtClean="0"/>
              <a:t> </a:t>
            </a:r>
            <a:r>
              <a:rPr lang="en-US" altLang="en-US" sz="2000" dirty="0" smtClean="0"/>
              <a:t>(</a:t>
            </a:r>
            <a:r>
              <a:rPr lang="en-US" altLang="en-US" sz="2000" i="1" dirty="0" smtClean="0"/>
              <a:t>CEO</a:t>
            </a:r>
            <a:r>
              <a:rPr lang="en-US" altLang="en-US" sz="2000" baseline="30000" dirty="0" smtClean="0"/>
              <a:t>®</a:t>
            </a:r>
            <a:r>
              <a:rPr lang="en-US" altLang="en-US" sz="2000" dirty="0" smtClean="0"/>
              <a:t>) using your temporary password</a:t>
            </a:r>
          </a:p>
          <a:p>
            <a:pPr>
              <a:spcBef>
                <a:spcPct val="0"/>
              </a:spcBef>
            </a:pPr>
            <a:r>
              <a:rPr lang="en-US" altLang="en-US" sz="2000" dirty="0" smtClean="0"/>
              <a:t>Change your password</a:t>
            </a:r>
          </a:p>
          <a:p>
            <a:pPr>
              <a:spcBef>
                <a:spcPct val="0"/>
              </a:spcBef>
            </a:pPr>
            <a:r>
              <a:rPr lang="en-US" altLang="en-US" sz="2000" dirty="0" smtClean="0"/>
              <a:t>Set up your secret questions</a:t>
            </a:r>
          </a:p>
          <a:p>
            <a:pPr>
              <a:spcBef>
                <a:spcPct val="0"/>
              </a:spcBef>
            </a:pPr>
            <a:r>
              <a:rPr lang="en-US" altLang="en-US" sz="2000" dirty="0" smtClean="0"/>
              <a:t>Read and accept the </a:t>
            </a:r>
            <a:r>
              <a:rPr lang="en-US" altLang="en-US" sz="2000" i="1" dirty="0" smtClean="0"/>
              <a:t>CEO</a:t>
            </a:r>
            <a:r>
              <a:rPr lang="en-US" altLang="en-US" sz="2000" dirty="0" smtClean="0"/>
              <a:t> Terms of Use</a:t>
            </a:r>
          </a:p>
          <a:p>
            <a:pPr>
              <a:spcBef>
                <a:spcPct val="0"/>
              </a:spcBef>
            </a:pPr>
            <a:r>
              <a:rPr lang="en-US" altLang="en-US" sz="2000" dirty="0" smtClean="0"/>
              <a:t>Confirm your profile information</a:t>
            </a:r>
          </a:p>
        </p:txBody>
      </p:sp>
      <p:sp>
        <p:nvSpPr>
          <p:cNvPr id="5" name="Slide Number Placeholder 5"/>
          <p:cNvSpPr>
            <a:spLocks noGrp="1"/>
          </p:cNvSpPr>
          <p:nvPr>
            <p:ph type="sldNum" sz="quarter" idx="10"/>
          </p:nvPr>
        </p:nvSpPr>
        <p:spPr>
          <a:xfrm>
            <a:off x="8328025" y="6629400"/>
            <a:ext cx="815975" cy="228600"/>
          </a:xfrm>
          <a:noFill/>
        </p:spPr>
        <p:txBody>
          <a:bodyPr/>
          <a:lstStyle/>
          <a:p>
            <a:fld id="{5653516C-026B-4E8C-BCE4-518460691AA4}" type="slidenum">
              <a:rPr lang="en-US" smtClean="0">
                <a:solidFill>
                  <a:srgbClr val="000000"/>
                </a:solidFill>
                <a:ea typeface="ＭＳ Ｐゴシック"/>
                <a:cs typeface="ＭＳ Ｐゴシック"/>
              </a:rPr>
              <a:pPr/>
              <a:t>5</a:t>
            </a:fld>
            <a:endParaRPr lang="en-US" dirty="0" smtClean="0">
              <a:solidFill>
                <a:srgbClr val="000000"/>
              </a:solidFill>
              <a:ea typeface="ＭＳ Ｐゴシック"/>
              <a:cs typeface="ＭＳ Ｐゴシック"/>
            </a:endParaRPr>
          </a:p>
        </p:txBody>
      </p:sp>
    </p:spTree>
    <p:custDataLst>
      <p:tags r:id="rId1"/>
    </p:custDataLst>
    <p:extLst>
      <p:ext uri="{BB962C8B-B14F-4D97-AF65-F5344CB8AC3E}">
        <p14:creationId xmlns:p14="http://schemas.microsoft.com/office/powerpoint/2010/main" val="2718923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dirty="0" smtClean="0"/>
              <a:t>Contact information</a:t>
            </a:r>
          </a:p>
        </p:txBody>
      </p:sp>
      <p:sp>
        <p:nvSpPr>
          <p:cNvPr id="56323" name="Rectangle 3"/>
          <p:cNvSpPr>
            <a:spLocks noGrp="1" noChangeArrowheads="1"/>
          </p:cNvSpPr>
          <p:nvPr>
            <p:ph idx="1"/>
          </p:nvPr>
        </p:nvSpPr>
        <p:spPr>
          <a:xfrm>
            <a:off x="457200" y="990600"/>
            <a:ext cx="8255000" cy="4191000"/>
          </a:xfrm>
        </p:spPr>
        <p:txBody>
          <a:bodyPr/>
          <a:lstStyle/>
          <a:p>
            <a:pPr eaLnBrk="1" hangingPunct="1">
              <a:lnSpc>
                <a:spcPct val="80000"/>
              </a:lnSpc>
              <a:defRPr/>
            </a:pPr>
            <a:r>
              <a:rPr lang="en-US" sz="1800" dirty="0" smtClean="0"/>
              <a:t>WellsOne Service Center - 1-800-932-0036</a:t>
            </a:r>
          </a:p>
          <a:p>
            <a:pPr lvl="1" eaLnBrk="1" hangingPunct="1">
              <a:lnSpc>
                <a:spcPct val="80000"/>
              </a:lnSpc>
              <a:defRPr/>
            </a:pPr>
            <a:r>
              <a:rPr lang="en-US" sz="1800" dirty="0" smtClean="0">
                <a:solidFill>
                  <a:schemeClr val="tx1">
                    <a:lumMod val="95000"/>
                    <a:lumOff val="5000"/>
                  </a:schemeClr>
                </a:solidFill>
              </a:rPr>
              <a:t>From outside of the United States call 1-612-332-2224</a:t>
            </a:r>
          </a:p>
          <a:p>
            <a:pPr lvl="1" eaLnBrk="1" hangingPunct="1">
              <a:lnSpc>
                <a:spcPct val="80000"/>
              </a:lnSpc>
              <a:defRPr/>
            </a:pPr>
            <a:r>
              <a:rPr lang="en-US" sz="1800" dirty="0" smtClean="0">
                <a:solidFill>
                  <a:srgbClr val="BB0826"/>
                </a:solidFill>
              </a:rPr>
              <a:t>Call immediately if your card is lost, stolen or suspected missing</a:t>
            </a:r>
          </a:p>
          <a:p>
            <a:pPr lvl="1" eaLnBrk="1" hangingPunct="1">
              <a:lnSpc>
                <a:spcPct val="80000"/>
              </a:lnSpc>
              <a:defRPr/>
            </a:pPr>
            <a:r>
              <a:rPr lang="en-US" sz="1800" dirty="0" smtClean="0"/>
              <a:t>For immediate decline information</a:t>
            </a:r>
          </a:p>
          <a:p>
            <a:pPr lvl="1" eaLnBrk="1" hangingPunct="1">
              <a:lnSpc>
                <a:spcPct val="80000"/>
              </a:lnSpc>
              <a:defRPr/>
            </a:pPr>
            <a:r>
              <a:rPr lang="en-US" sz="1800" dirty="0" smtClean="0"/>
              <a:t>To access the automated voice response system for the following information:</a:t>
            </a:r>
          </a:p>
          <a:p>
            <a:pPr lvl="2" eaLnBrk="1" hangingPunct="1">
              <a:lnSpc>
                <a:spcPct val="80000"/>
              </a:lnSpc>
              <a:defRPr/>
            </a:pPr>
            <a:r>
              <a:rPr lang="en-US" dirty="0" smtClean="0"/>
              <a:t>Current balance</a:t>
            </a:r>
          </a:p>
          <a:p>
            <a:pPr lvl="2" eaLnBrk="1" hangingPunct="1">
              <a:lnSpc>
                <a:spcPct val="80000"/>
              </a:lnSpc>
              <a:defRPr/>
            </a:pPr>
            <a:r>
              <a:rPr lang="en-US" dirty="0" smtClean="0"/>
              <a:t>Available credit</a:t>
            </a:r>
          </a:p>
          <a:p>
            <a:pPr lvl="2" eaLnBrk="1" hangingPunct="1">
              <a:lnSpc>
                <a:spcPct val="80000"/>
              </a:lnSpc>
              <a:defRPr/>
            </a:pPr>
            <a:r>
              <a:rPr lang="en-US" dirty="0" smtClean="0"/>
              <a:t>Reset PIN</a:t>
            </a:r>
          </a:p>
          <a:p>
            <a:pPr marL="747712" lvl="2" indent="0" eaLnBrk="1" hangingPunct="1">
              <a:lnSpc>
                <a:spcPct val="80000"/>
              </a:lnSpc>
              <a:buNone/>
              <a:defRPr/>
            </a:pPr>
            <a:endParaRPr lang="en-US" dirty="0" smtClean="0"/>
          </a:p>
          <a:p>
            <a:pPr eaLnBrk="1" hangingPunct="1">
              <a:lnSpc>
                <a:spcPct val="80000"/>
              </a:lnSpc>
              <a:defRPr/>
            </a:pPr>
            <a:r>
              <a:rPr lang="en-US" sz="1800" dirty="0" smtClean="0"/>
              <a:t>Contact a program administrator if:</a:t>
            </a:r>
          </a:p>
          <a:p>
            <a:pPr lvl="1" eaLnBrk="1" hangingPunct="1">
              <a:lnSpc>
                <a:spcPct val="80000"/>
              </a:lnSpc>
              <a:defRPr/>
            </a:pPr>
            <a:r>
              <a:rPr lang="en-US" sz="1800" dirty="0" smtClean="0"/>
              <a:t>You have questions about your card</a:t>
            </a:r>
          </a:p>
          <a:p>
            <a:pPr lvl="1" eaLnBrk="1" hangingPunct="1">
              <a:lnSpc>
                <a:spcPct val="80000"/>
              </a:lnSpc>
              <a:defRPr/>
            </a:pPr>
            <a:r>
              <a:rPr lang="en-US" sz="1800" dirty="0" smtClean="0"/>
              <a:t>Need to increase your credit limit</a:t>
            </a:r>
          </a:p>
          <a:p>
            <a:pPr lvl="1" eaLnBrk="1" hangingPunct="1">
              <a:lnSpc>
                <a:spcPct val="80000"/>
              </a:lnSpc>
              <a:defRPr/>
            </a:pPr>
            <a:r>
              <a:rPr lang="en-US" sz="1800" dirty="0" smtClean="0"/>
              <a:t>Change jobs</a:t>
            </a:r>
          </a:p>
          <a:p>
            <a:pPr lvl="1" eaLnBrk="1" hangingPunct="1">
              <a:lnSpc>
                <a:spcPct val="80000"/>
              </a:lnSpc>
              <a:defRPr/>
            </a:pPr>
            <a:r>
              <a:rPr lang="en-US" sz="1800" dirty="0" smtClean="0"/>
              <a:t>Need to order cards for other employees</a:t>
            </a:r>
          </a:p>
          <a:p>
            <a:pPr lvl="1" eaLnBrk="1" hangingPunct="1">
              <a:lnSpc>
                <a:spcPct val="80000"/>
              </a:lnSpc>
              <a:defRPr/>
            </a:pPr>
            <a:endParaRPr lang="en-US" sz="1800" dirty="0" smtClean="0"/>
          </a:p>
        </p:txBody>
      </p:sp>
      <p:sp>
        <p:nvSpPr>
          <p:cNvPr id="53252" name="Slide Number Placeholder 4"/>
          <p:cNvSpPr>
            <a:spLocks noGrp="1"/>
          </p:cNvSpPr>
          <p:nvPr>
            <p:ph type="sldNum" sz="quarter" idx="10"/>
          </p:nvPr>
        </p:nvSpPr>
        <p:spPr>
          <a:noFill/>
        </p:spPr>
        <p:txBody>
          <a:bodyPr/>
          <a:lstStyle/>
          <a:p>
            <a:fld id="{7A33B50A-F640-4CC5-B027-5B4048A515DC}" type="slidenum">
              <a:rPr lang="en-US" smtClean="0">
                <a:solidFill>
                  <a:srgbClr val="000000"/>
                </a:solidFill>
                <a:ea typeface="ＭＳ Ｐゴシック"/>
                <a:cs typeface="ＭＳ Ｐゴシック"/>
              </a:rPr>
              <a:pPr/>
              <a:t>50</a:t>
            </a:fld>
            <a:endParaRPr lang="en-US" smtClean="0">
              <a:solidFill>
                <a:srgbClr val="000000"/>
              </a:solidFill>
              <a:ea typeface="ＭＳ Ｐゴシック"/>
              <a:cs typeface="ＭＳ Ｐゴシック"/>
            </a:endParaRPr>
          </a:p>
        </p:txBody>
      </p:sp>
      <p:sp>
        <p:nvSpPr>
          <p:cNvPr id="53253" name="Text Box 4"/>
          <p:cNvSpPr txBox="1">
            <a:spLocks noChangeArrowheads="1"/>
          </p:cNvSpPr>
          <p:nvPr/>
        </p:nvSpPr>
        <p:spPr bwMode="auto">
          <a:xfrm>
            <a:off x="609600" y="5181600"/>
            <a:ext cx="3459601" cy="1144929"/>
          </a:xfrm>
          <a:prstGeom prst="rect">
            <a:avLst/>
          </a:prstGeom>
          <a:noFill/>
          <a:ln w="9525">
            <a:noFill/>
            <a:miter lim="800000"/>
            <a:headEnd/>
            <a:tailEnd/>
          </a:ln>
        </p:spPr>
        <p:txBody>
          <a:bodyPr wrap="none">
            <a:spAutoFit/>
          </a:bodyPr>
          <a:lstStyle/>
          <a:p>
            <a:pPr eaLnBrk="0" hangingPunct="0">
              <a:lnSpc>
                <a:spcPct val="80000"/>
              </a:lnSpc>
              <a:spcBef>
                <a:spcPct val="20000"/>
              </a:spcBef>
              <a:buClr>
                <a:srgbClr val="FF0000"/>
              </a:buClr>
            </a:pPr>
            <a:r>
              <a:rPr lang="en-US" sz="1800" u="sng" dirty="0">
                <a:solidFill>
                  <a:srgbClr val="BB0826"/>
                </a:solidFill>
              </a:rPr>
              <a:t>Program </a:t>
            </a:r>
            <a:r>
              <a:rPr lang="en-US" sz="1800" u="sng" dirty="0" smtClean="0">
                <a:solidFill>
                  <a:srgbClr val="BB0826"/>
                </a:solidFill>
              </a:rPr>
              <a:t>Administrators</a:t>
            </a:r>
            <a:r>
              <a:rPr lang="en-US" sz="1800" u="sng" dirty="0">
                <a:solidFill>
                  <a:srgbClr val="BB0826"/>
                </a:solidFill>
              </a:rPr>
              <a:t>:</a:t>
            </a:r>
          </a:p>
          <a:p>
            <a:pPr eaLnBrk="0" hangingPunct="0">
              <a:lnSpc>
                <a:spcPct val="80000"/>
              </a:lnSpc>
              <a:spcBef>
                <a:spcPct val="20000"/>
              </a:spcBef>
              <a:buClr>
                <a:srgbClr val="FF0000"/>
              </a:buClr>
            </a:pPr>
            <a:r>
              <a:rPr lang="en-US" sz="1800" dirty="0" smtClean="0">
                <a:solidFill>
                  <a:srgbClr val="080808"/>
                </a:solidFill>
              </a:rPr>
              <a:t>Jan Bartolatz 253-879-3224</a:t>
            </a:r>
          </a:p>
          <a:p>
            <a:pPr eaLnBrk="0" hangingPunct="0">
              <a:lnSpc>
                <a:spcPct val="80000"/>
              </a:lnSpc>
              <a:spcBef>
                <a:spcPct val="20000"/>
              </a:spcBef>
              <a:buClr>
                <a:srgbClr val="FF0000"/>
              </a:buClr>
            </a:pPr>
            <a:r>
              <a:rPr lang="en-US" sz="1800" dirty="0" smtClean="0">
                <a:solidFill>
                  <a:srgbClr val="080808"/>
                </a:solidFill>
              </a:rPr>
              <a:t>jbartolatz@pugetsound.edu</a:t>
            </a:r>
            <a:endParaRPr lang="en-US" sz="1800" dirty="0">
              <a:solidFill>
                <a:srgbClr val="080808"/>
              </a:solidFill>
            </a:endParaRPr>
          </a:p>
          <a:p>
            <a:pPr eaLnBrk="0" hangingPunct="0">
              <a:lnSpc>
                <a:spcPct val="80000"/>
              </a:lnSpc>
              <a:spcBef>
                <a:spcPct val="20000"/>
              </a:spcBef>
              <a:buClr>
                <a:srgbClr val="FF0000"/>
              </a:buClr>
            </a:pPr>
            <a:endParaRPr lang="en-US" sz="1800" dirty="0">
              <a:solidFill>
                <a:srgbClr val="080808"/>
              </a:solidFill>
            </a:endParaRPr>
          </a:p>
        </p:txBody>
      </p:sp>
    </p:spTree>
    <p:extLst>
      <p:ext uri="{BB962C8B-B14F-4D97-AF65-F5344CB8AC3E}">
        <p14:creationId xmlns:p14="http://schemas.microsoft.com/office/powerpoint/2010/main" val="3781886217"/>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434975" y="2306638"/>
            <a:ext cx="7335838" cy="611187"/>
          </a:xfrm>
        </p:spPr>
        <p:txBody>
          <a:bodyPr tIns="0"/>
          <a:lstStyle/>
          <a:p>
            <a:r>
              <a:rPr lang="en-US" sz="5000" smtClean="0"/>
              <a:t>Approver experience</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2352675"/>
            <a:ext cx="8220075" cy="9334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custDataLst>
              <p:tags r:id="rId1"/>
            </p:custDataLst>
          </p:nvPr>
        </p:nvSpPr>
        <p:spPr>
          <a:xfrm>
            <a:off x="457200" y="228600"/>
            <a:ext cx="8229600" cy="2057400"/>
          </a:xfrm>
        </p:spPr>
        <p:txBody>
          <a:bodyPr/>
          <a:lstStyle/>
          <a:p>
            <a:r>
              <a:rPr lang="en-US" dirty="0" smtClean="0"/>
              <a:t>Approver review period</a:t>
            </a:r>
            <a:br>
              <a:rPr lang="en-US" dirty="0" smtClean="0"/>
            </a:br>
            <a:r>
              <a:rPr lang="en-US" sz="2000" dirty="0">
                <a:solidFill>
                  <a:schemeClr val="tx1"/>
                </a:solidFill>
              </a:rPr>
              <a:t>Unique to your program</a:t>
            </a:r>
            <a:br>
              <a:rPr lang="en-US" sz="2000" dirty="0">
                <a:solidFill>
                  <a:schemeClr val="tx1"/>
                </a:solidFill>
              </a:rPr>
            </a:br>
            <a:r>
              <a:rPr lang="en-US" sz="2000" dirty="0" smtClean="0">
                <a:solidFill>
                  <a:schemeClr val="tx1"/>
                </a:solidFill>
                <a:latin typeface="+mn-lt"/>
              </a:rPr>
              <a:t/>
            </a:r>
            <a:br>
              <a:rPr lang="en-US" sz="2000" dirty="0" smtClean="0">
                <a:solidFill>
                  <a:schemeClr val="tx1"/>
                </a:solidFill>
                <a:latin typeface="+mn-lt"/>
              </a:rPr>
            </a:br>
            <a:r>
              <a:rPr lang="en-US" sz="1600" dirty="0" smtClean="0">
                <a:solidFill>
                  <a:schemeClr val="tx1"/>
                </a:solidFill>
                <a:latin typeface="+mn-lt"/>
              </a:rPr>
              <a:t>Review your company’s </a:t>
            </a:r>
            <a:r>
              <a:rPr lang="en-US" sz="1600" b="1" i="1" dirty="0" smtClean="0">
                <a:solidFill>
                  <a:srgbClr val="BB0826"/>
                </a:solidFill>
                <a:latin typeface="+mn-lt"/>
              </a:rPr>
              <a:t>unique</a:t>
            </a:r>
            <a:r>
              <a:rPr lang="en-US" sz="1600" i="1" dirty="0" smtClean="0">
                <a:solidFill>
                  <a:schemeClr val="tx1"/>
                </a:solidFill>
                <a:latin typeface="+mn-lt"/>
              </a:rPr>
              <a:t> </a:t>
            </a:r>
            <a:r>
              <a:rPr lang="en-US" sz="1600" dirty="0" smtClean="0">
                <a:solidFill>
                  <a:schemeClr val="tx1"/>
                </a:solidFill>
                <a:latin typeface="+mn-lt"/>
              </a:rPr>
              <a:t>CCER statement cycle, and Approval period within the </a:t>
            </a:r>
            <a:r>
              <a:rPr lang="en-US" sz="1600" b="1" dirty="0" smtClean="0">
                <a:solidFill>
                  <a:schemeClr val="tx1"/>
                </a:solidFill>
                <a:latin typeface="+mn-lt"/>
              </a:rPr>
              <a:t>Cardholder Summary </a:t>
            </a:r>
            <a:r>
              <a:rPr lang="en-US" sz="1600" dirty="0" smtClean="0">
                <a:solidFill>
                  <a:schemeClr val="tx1"/>
                </a:solidFill>
                <a:latin typeface="+mn-lt"/>
              </a:rPr>
              <a:t>located at the top of the Review Open Statements and View Cycle-to-Date screens</a:t>
            </a:r>
            <a:endParaRPr lang="en-US" sz="1600" dirty="0">
              <a:solidFill>
                <a:schemeClr val="tx1"/>
              </a:solidFill>
              <a:latin typeface="+mn-lt"/>
            </a:endParaRPr>
          </a:p>
        </p:txBody>
      </p:sp>
      <p:sp>
        <p:nvSpPr>
          <p:cNvPr id="7" name="Content Placeholder 6"/>
          <p:cNvSpPr>
            <a:spLocks noGrp="1"/>
          </p:cNvSpPr>
          <p:nvPr>
            <p:ph idx="1"/>
            <p:custDataLst>
              <p:tags r:id="rId2"/>
            </p:custDataLst>
          </p:nvPr>
        </p:nvSpPr>
        <p:spPr>
          <a:xfrm>
            <a:off x="567535" y="3674190"/>
            <a:ext cx="8000719" cy="3048000"/>
          </a:xfrm>
        </p:spPr>
        <p:txBody>
          <a:bodyPr>
            <a:noAutofit/>
          </a:bodyPr>
          <a:lstStyle/>
          <a:p>
            <a:r>
              <a:rPr lang="en-US" sz="1400" dirty="0" smtClean="0"/>
              <a:t>An email will be sent to the Approver once Cardholders have submitted their statements for approval (Statement Reviewed).  An additional email will also be sent listing any Cardholders that failed to submit their statements by the grace period end date.</a:t>
            </a:r>
          </a:p>
          <a:p>
            <a:r>
              <a:rPr lang="en-US" sz="1400" dirty="0" smtClean="0"/>
              <a:t>Approvers must approve all statements by </a:t>
            </a:r>
            <a:r>
              <a:rPr lang="en-US" sz="1400" b="1" i="1" dirty="0">
                <a:solidFill>
                  <a:srgbClr val="BB0826"/>
                </a:solidFill>
              </a:rPr>
              <a:t>5</a:t>
            </a:r>
            <a:r>
              <a:rPr lang="en-US" sz="1400" dirty="0" smtClean="0">
                <a:solidFill>
                  <a:srgbClr val="BB0826"/>
                </a:solidFill>
              </a:rPr>
              <a:t> </a:t>
            </a:r>
            <a:r>
              <a:rPr lang="en-US" sz="1400" dirty="0" smtClean="0"/>
              <a:t>calendar days after the end of the Cardholder period.</a:t>
            </a:r>
          </a:p>
          <a:p>
            <a:r>
              <a:rPr lang="en-US" sz="1400" dirty="0" smtClean="0"/>
              <a:t>If an Approver fails to approve Out-of-pocket Expenses before the Approver deadline, the expenses will not be submitted for reimbursement, and will reappear on the </a:t>
            </a:r>
            <a:r>
              <a:rPr lang="en-US" sz="1400" i="1" dirty="0" smtClean="0"/>
              <a:t>next</a:t>
            </a:r>
            <a:r>
              <a:rPr lang="en-US" sz="1400" dirty="0" smtClean="0"/>
              <a:t> statement cycle.</a:t>
            </a:r>
          </a:p>
          <a:p>
            <a:r>
              <a:rPr lang="en-US" sz="1400" dirty="0" smtClean="0"/>
              <a:t>If you are on vacation, or do not have online access, contact your Program Administrator so a secondary Approver can be assigned to your Cardholders.</a:t>
            </a:r>
          </a:p>
          <a:p>
            <a:endParaRPr lang="en-US" sz="1600" dirty="0" smtClean="0"/>
          </a:p>
        </p:txBody>
      </p:sp>
      <p:sp>
        <p:nvSpPr>
          <p:cNvPr id="9" name="Left Arrow 8"/>
          <p:cNvSpPr/>
          <p:nvPr>
            <p:custDataLst>
              <p:tags r:id="rId3"/>
            </p:custDataLst>
          </p:nvPr>
        </p:nvSpPr>
        <p:spPr>
          <a:xfrm rot="10800000">
            <a:off x="5791200" y="2727244"/>
            <a:ext cx="810556" cy="558881"/>
          </a:xfrm>
          <a:prstGeom prst="leftArrow">
            <a:avLst>
              <a:gd name="adj1" fmla="val 50000"/>
              <a:gd name="adj2" fmla="val 65624"/>
            </a:avLst>
          </a:prstGeom>
          <a:solidFill>
            <a:srgbClr val="0095C8"/>
          </a:solidFill>
          <a:ln w="25400" cap="flat" cmpd="sng" algn="ctr">
            <a:noFill/>
            <a:prstDash val="solid"/>
          </a:ln>
          <a:effectLst/>
        </p:spPr>
        <p:txBody>
          <a:bodyPr rtlCol="0" anchor="ctr"/>
          <a:lstStyle/>
          <a:p>
            <a:pPr algn="ctr" fontAlgn="auto">
              <a:spcBef>
                <a:spcPts val="0"/>
              </a:spcBef>
              <a:spcAft>
                <a:spcPts val="0"/>
              </a:spcAft>
              <a:defRPr/>
            </a:pPr>
            <a:endParaRPr lang="en-US" sz="1800" kern="0" smtClean="0">
              <a:solidFill>
                <a:srgbClr val="FFFFFF"/>
              </a:solidFill>
              <a:latin typeface="Verdana"/>
              <a:ea typeface="+mn-ea"/>
              <a:cs typeface="+mn-cs"/>
            </a:endParaRPr>
          </a:p>
        </p:txBody>
      </p:sp>
      <p:sp>
        <p:nvSpPr>
          <p:cNvPr id="10" name="Slide Number Placeholder 3"/>
          <p:cNvSpPr>
            <a:spLocks noGrp="1"/>
          </p:cNvSpPr>
          <p:nvPr>
            <p:ph type="sldNum" sz="quarter" idx="10"/>
          </p:nvPr>
        </p:nvSpPr>
        <p:spPr>
          <a:xfrm>
            <a:off x="8328025" y="6629400"/>
            <a:ext cx="815975" cy="228600"/>
          </a:xfrm>
          <a:noFill/>
        </p:spPr>
        <p:txBody>
          <a:bodyPr/>
          <a:lstStyle/>
          <a:p>
            <a:fld id="{1E509471-B0B1-4E0A-A4FA-6D32F8774529}" type="slidenum">
              <a:rPr lang="en-US" smtClean="0">
                <a:ea typeface="ＭＳ Ｐゴシック"/>
                <a:cs typeface="ＭＳ Ｐゴシック"/>
              </a:rPr>
              <a:pPr/>
              <a:t>52</a:t>
            </a:fld>
            <a:endParaRPr lang="en-US" dirty="0" smtClean="0">
              <a:ea typeface="ＭＳ Ｐゴシック"/>
              <a:cs typeface="ＭＳ Ｐゴシック"/>
            </a:endParaRPr>
          </a:p>
        </p:txBody>
      </p:sp>
    </p:spTree>
    <p:extLst>
      <p:ext uri="{BB962C8B-B14F-4D97-AF65-F5344CB8AC3E}">
        <p14:creationId xmlns:p14="http://schemas.microsoft.com/office/powerpoint/2010/main" val="2907504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457200" y="1371600"/>
            <a:ext cx="8077200" cy="4708981"/>
          </a:xfrm>
          <a:prstGeom prst="rect">
            <a:avLst/>
          </a:prstGeom>
          <a:noFill/>
          <a:ln w="9525">
            <a:noFill/>
            <a:miter lim="800000"/>
            <a:headEnd/>
            <a:tailEnd/>
          </a:ln>
        </p:spPr>
        <p:txBody>
          <a:bodyPr>
            <a:spAutoFit/>
          </a:bodyPr>
          <a:lstStyle/>
          <a:p>
            <a:pPr eaLnBrk="0" hangingPunct="0">
              <a:spcBef>
                <a:spcPct val="50000"/>
              </a:spcBef>
              <a:defRPr/>
            </a:pPr>
            <a:r>
              <a:rPr lang="en-US" sz="2000" b="1" dirty="0">
                <a:solidFill>
                  <a:srgbClr val="0033CC"/>
                </a:solidFill>
                <a:latin typeface="+mn-lt"/>
                <a:ea typeface="MS PGothic" pitchFamily="34" charset="-128"/>
                <a:cs typeface="Times New Roman" pitchFamily="18" charset="0"/>
              </a:rPr>
              <a:t>Cardholder review of statement is complete</a:t>
            </a:r>
          </a:p>
          <a:p>
            <a:pPr eaLnBrk="0" hangingPunct="0">
              <a:spcBef>
                <a:spcPts val="0"/>
              </a:spcBef>
              <a:defRPr/>
            </a:pPr>
            <a:endParaRPr lang="en-US" dirty="0" smtClean="0">
              <a:solidFill>
                <a:schemeClr val="tx1"/>
              </a:solidFill>
              <a:latin typeface="+mn-lt"/>
              <a:ea typeface="MS PGothic" pitchFamily="34" charset="-128"/>
              <a:cs typeface="Times New Roman" pitchFamily="18" charset="0"/>
            </a:endParaRPr>
          </a:p>
          <a:p>
            <a:pPr eaLnBrk="0" hangingPunct="0">
              <a:spcBef>
                <a:spcPts val="0"/>
              </a:spcBef>
              <a:defRPr/>
            </a:pPr>
            <a:r>
              <a:rPr lang="en-US" dirty="0" smtClean="0">
                <a:solidFill>
                  <a:schemeClr val="tx1"/>
                </a:solidFill>
                <a:latin typeface="+mn-lt"/>
                <a:ea typeface="MS PGothic" pitchFamily="34" charset="-128"/>
                <a:cs typeface="Times New Roman" pitchFamily="18" charset="0"/>
              </a:rPr>
              <a:t>Cardholder </a:t>
            </a:r>
            <a:r>
              <a:rPr lang="en-US" dirty="0">
                <a:solidFill>
                  <a:schemeClr val="tx1"/>
                </a:solidFill>
                <a:latin typeface="+mn-lt"/>
                <a:ea typeface="MS PGothic" pitchFamily="34" charset="-128"/>
                <a:cs typeface="Times New Roman" pitchFamily="18" charset="0"/>
              </a:rPr>
              <a:t>statement review complete</a:t>
            </a:r>
          </a:p>
          <a:p>
            <a:pPr eaLnBrk="0" hangingPunct="0">
              <a:spcBef>
                <a:spcPts val="0"/>
              </a:spcBef>
              <a:defRPr/>
            </a:pPr>
            <a:endParaRPr lang="en-US" dirty="0" smtClean="0">
              <a:solidFill>
                <a:schemeClr val="tx1"/>
              </a:solidFill>
              <a:latin typeface="+mn-lt"/>
              <a:ea typeface="MS PGothic" pitchFamily="34" charset="-128"/>
              <a:cs typeface="Times New Roman" pitchFamily="18" charset="0"/>
            </a:endParaRPr>
          </a:p>
          <a:p>
            <a:pPr eaLnBrk="0" hangingPunct="0">
              <a:spcBef>
                <a:spcPts val="0"/>
              </a:spcBef>
              <a:defRPr/>
            </a:pPr>
            <a:r>
              <a:rPr lang="en-US" dirty="0" smtClean="0">
                <a:solidFill>
                  <a:schemeClr val="tx1"/>
                </a:solidFill>
                <a:latin typeface="+mn-lt"/>
                <a:ea typeface="MS PGothic" pitchFamily="34" charset="-128"/>
                <a:cs typeface="Times New Roman" pitchFamily="18" charset="0"/>
              </a:rPr>
              <a:t>Dear </a:t>
            </a:r>
            <a:r>
              <a:rPr lang="en-US" dirty="0">
                <a:solidFill>
                  <a:schemeClr val="tx1"/>
                </a:solidFill>
                <a:latin typeface="+mn-lt"/>
                <a:ea typeface="MS PGothic" pitchFamily="34" charset="-128"/>
                <a:cs typeface="Times New Roman" pitchFamily="18" charset="0"/>
              </a:rPr>
              <a:t>Approver: </a:t>
            </a:r>
          </a:p>
          <a:p>
            <a:pPr eaLnBrk="0" hangingPunct="0">
              <a:spcBef>
                <a:spcPct val="50000"/>
              </a:spcBef>
              <a:defRPr/>
            </a:pPr>
            <a:endParaRPr lang="en-US" dirty="0">
              <a:solidFill>
                <a:schemeClr val="tx1"/>
              </a:solidFill>
              <a:latin typeface="+mn-lt"/>
              <a:ea typeface="MS PGothic" pitchFamily="34" charset="-128"/>
              <a:cs typeface="Times New Roman" pitchFamily="18" charset="0"/>
            </a:endParaRPr>
          </a:p>
          <a:p>
            <a:pPr eaLnBrk="0" hangingPunct="0">
              <a:spcBef>
                <a:spcPts val="0"/>
              </a:spcBef>
              <a:defRPr/>
            </a:pPr>
            <a:r>
              <a:rPr lang="en-US" dirty="0">
                <a:solidFill>
                  <a:schemeClr val="tx1"/>
                </a:solidFill>
                <a:latin typeface="+mn-lt"/>
                <a:ea typeface="MS PGothic" pitchFamily="34" charset="-128"/>
                <a:cs typeface="Times New Roman" pitchFamily="18" charset="0"/>
              </a:rPr>
              <a:t>The most recent statement has been reviewed for the following cardholder:</a:t>
            </a:r>
          </a:p>
          <a:p>
            <a:pPr eaLnBrk="0" hangingPunct="0">
              <a:spcBef>
                <a:spcPts val="0"/>
              </a:spcBef>
              <a:defRPr/>
            </a:pPr>
            <a:endParaRPr lang="en-US" dirty="0">
              <a:solidFill>
                <a:schemeClr val="tx1"/>
              </a:solidFill>
              <a:latin typeface="+mn-lt"/>
              <a:ea typeface="MS PGothic" pitchFamily="34" charset="-128"/>
              <a:cs typeface="Times New Roman" pitchFamily="18" charset="0"/>
            </a:endParaRPr>
          </a:p>
          <a:p>
            <a:pPr eaLnBrk="0" hangingPunct="0">
              <a:spcBef>
                <a:spcPts val="0"/>
              </a:spcBef>
              <a:defRPr/>
            </a:pPr>
            <a:r>
              <a:rPr lang="en-US" dirty="0">
                <a:solidFill>
                  <a:schemeClr val="tx1"/>
                </a:solidFill>
                <a:latin typeface="+mn-lt"/>
                <a:ea typeface="MS PGothic" pitchFamily="34" charset="-128"/>
                <a:cs typeface="Times New Roman" pitchFamily="18" charset="0"/>
              </a:rPr>
              <a:t> </a:t>
            </a:r>
            <a:r>
              <a:rPr lang="en-US" b="1" dirty="0">
                <a:solidFill>
                  <a:schemeClr val="tx1"/>
                </a:solidFill>
                <a:latin typeface="+mn-lt"/>
                <a:ea typeface="MS PGothic" pitchFamily="34" charset="-128"/>
                <a:cs typeface="Times New Roman" pitchFamily="18" charset="0"/>
              </a:rPr>
              <a:t>Lastname, Firstname</a:t>
            </a:r>
          </a:p>
          <a:p>
            <a:pPr eaLnBrk="0" hangingPunct="0">
              <a:spcBef>
                <a:spcPts val="0"/>
              </a:spcBef>
              <a:defRPr/>
            </a:pPr>
            <a:endParaRPr lang="en-US" dirty="0">
              <a:solidFill>
                <a:schemeClr val="tx1"/>
              </a:solidFill>
              <a:latin typeface="+mn-lt"/>
              <a:ea typeface="MS PGothic" pitchFamily="34" charset="-128"/>
              <a:cs typeface="Times New Roman" pitchFamily="18" charset="0"/>
            </a:endParaRPr>
          </a:p>
          <a:p>
            <a:pPr eaLnBrk="0" hangingPunct="0">
              <a:spcBef>
                <a:spcPts val="0"/>
              </a:spcBef>
              <a:defRPr/>
            </a:pPr>
            <a:r>
              <a:rPr lang="en-US" b="1" dirty="0">
                <a:solidFill>
                  <a:srgbClr val="000000"/>
                </a:solidFill>
                <a:latin typeface="+mn-lt"/>
                <a:ea typeface="MS PGothic" pitchFamily="34" charset="-128"/>
                <a:cs typeface="Times New Roman" pitchFamily="18" charset="0"/>
              </a:rPr>
              <a:t>xxxx-xxxx-xxxx-1234</a:t>
            </a:r>
            <a:endParaRPr lang="en-US" dirty="0">
              <a:solidFill>
                <a:schemeClr val="tx1"/>
              </a:solidFill>
              <a:latin typeface="+mn-lt"/>
              <a:ea typeface="MS PGothic" pitchFamily="34" charset="-128"/>
              <a:cs typeface="Times New Roman" pitchFamily="18" charset="0"/>
            </a:endParaRPr>
          </a:p>
          <a:p>
            <a:pPr eaLnBrk="0" hangingPunct="0">
              <a:spcBef>
                <a:spcPts val="0"/>
              </a:spcBef>
              <a:defRPr/>
            </a:pPr>
            <a:r>
              <a:rPr lang="en-US" b="1" dirty="0">
                <a:solidFill>
                  <a:srgbClr val="000000"/>
                </a:solidFill>
                <a:latin typeface="+mn-lt"/>
                <a:ea typeface="MS PGothic" pitchFamily="34" charset="-128"/>
                <a:cs typeface="Times New Roman" pitchFamily="18" charset="0"/>
              </a:rPr>
              <a:t>xxxx-xxxx-xxxx-5678</a:t>
            </a:r>
          </a:p>
          <a:p>
            <a:pPr eaLnBrk="0" hangingPunct="0">
              <a:spcBef>
                <a:spcPts val="0"/>
              </a:spcBef>
              <a:defRPr/>
            </a:pPr>
            <a:endParaRPr lang="en-US" dirty="0">
              <a:solidFill>
                <a:schemeClr val="tx1"/>
              </a:solidFill>
              <a:latin typeface="+mn-lt"/>
              <a:ea typeface="MS PGothic" pitchFamily="34" charset="-128"/>
              <a:cs typeface="Times New Roman" pitchFamily="18" charset="0"/>
            </a:endParaRPr>
          </a:p>
          <a:p>
            <a:pPr eaLnBrk="0" hangingPunct="0">
              <a:spcBef>
                <a:spcPts val="0"/>
              </a:spcBef>
              <a:defRPr/>
            </a:pPr>
            <a:r>
              <a:rPr lang="en-US" dirty="0">
                <a:solidFill>
                  <a:schemeClr val="tx1"/>
                </a:solidFill>
                <a:latin typeface="+mn-lt"/>
                <a:ea typeface="MS PGothic" pitchFamily="34" charset="-128"/>
                <a:cs typeface="Times New Roman" pitchFamily="18" charset="0"/>
              </a:rPr>
              <a:t>The statement(s) are ready for your review by accessing the</a:t>
            </a:r>
          </a:p>
          <a:p>
            <a:pPr eaLnBrk="0" hangingPunct="0">
              <a:spcBef>
                <a:spcPts val="0"/>
              </a:spcBef>
              <a:defRPr/>
            </a:pPr>
            <a:r>
              <a:rPr lang="en-US" dirty="0">
                <a:solidFill>
                  <a:schemeClr val="tx1"/>
                </a:solidFill>
                <a:latin typeface="+mn-lt"/>
                <a:ea typeface="MS PGothic" pitchFamily="34" charset="-128"/>
                <a:cs typeface="Times New Roman" pitchFamily="18" charset="0"/>
              </a:rPr>
              <a:t>Wells Fargo Commercial Card Expense Reporting system</a:t>
            </a:r>
          </a:p>
          <a:p>
            <a:pPr eaLnBrk="0" hangingPunct="0">
              <a:spcBef>
                <a:spcPts val="0"/>
              </a:spcBef>
              <a:defRPr/>
            </a:pPr>
            <a:endParaRPr lang="en-US" dirty="0">
              <a:solidFill>
                <a:schemeClr val="tx1"/>
              </a:solidFill>
              <a:latin typeface="+mn-lt"/>
              <a:ea typeface="MS PGothic" pitchFamily="34" charset="-128"/>
              <a:cs typeface="Times New Roman" pitchFamily="18" charset="0"/>
            </a:endParaRPr>
          </a:p>
          <a:p>
            <a:pPr eaLnBrk="0" hangingPunct="0">
              <a:spcBef>
                <a:spcPts val="0"/>
              </a:spcBef>
              <a:defRPr/>
            </a:pPr>
            <a:r>
              <a:rPr lang="en-US" dirty="0">
                <a:solidFill>
                  <a:schemeClr val="tx1"/>
                </a:solidFill>
                <a:latin typeface="+mn-lt"/>
                <a:ea typeface="MS PGothic" pitchFamily="34" charset="-128"/>
                <a:cs typeface="Times New Roman" pitchFamily="18" charset="0"/>
              </a:rPr>
              <a:t>Please complete your review in a timely manner.</a:t>
            </a:r>
          </a:p>
          <a:p>
            <a:pPr eaLnBrk="0" hangingPunct="0">
              <a:spcBef>
                <a:spcPts val="0"/>
              </a:spcBef>
              <a:defRPr/>
            </a:pPr>
            <a:r>
              <a:rPr lang="en-US" dirty="0">
                <a:solidFill>
                  <a:schemeClr val="tx1"/>
                </a:solidFill>
                <a:latin typeface="+mn-lt"/>
                <a:ea typeface="MS PGothic" pitchFamily="34" charset="-128"/>
                <a:cs typeface="Times New Roman" pitchFamily="18" charset="0"/>
              </a:rPr>
              <a:t>This is an automated email. Please do not reply to this message.</a:t>
            </a:r>
          </a:p>
        </p:txBody>
      </p:sp>
      <p:sp>
        <p:nvSpPr>
          <p:cNvPr id="18435" name="Title 6"/>
          <p:cNvSpPr>
            <a:spLocks noGrp="1"/>
          </p:cNvSpPr>
          <p:nvPr>
            <p:ph type="title"/>
          </p:nvPr>
        </p:nvSpPr>
        <p:spPr/>
        <p:txBody>
          <a:bodyPr/>
          <a:lstStyle/>
          <a:p>
            <a:pPr eaLnBrk="1" hangingPunct="1"/>
            <a:r>
              <a:rPr lang="en-US" smtClean="0"/>
              <a:t>E-Mail notification</a:t>
            </a:r>
          </a:p>
        </p:txBody>
      </p:sp>
      <p:sp>
        <p:nvSpPr>
          <p:cNvPr id="18436" name="Slide Number Placeholder 3"/>
          <p:cNvSpPr>
            <a:spLocks noGrp="1"/>
          </p:cNvSpPr>
          <p:nvPr>
            <p:ph type="sldNum" sz="quarter" idx="10"/>
          </p:nvPr>
        </p:nvSpPr>
        <p:spPr>
          <a:noFill/>
        </p:spPr>
        <p:txBody>
          <a:bodyPr/>
          <a:lstStyle/>
          <a:p>
            <a:fld id="{DE729AD7-F9C0-4C48-B7C6-E55950208FCE}" type="slidenum">
              <a:rPr lang="en-US" smtClean="0">
                <a:ea typeface="ＭＳ Ｐゴシック"/>
                <a:cs typeface="ＭＳ Ｐゴシック"/>
              </a:rPr>
              <a:pPr/>
              <a:t>53</a:t>
            </a:fld>
            <a:endParaRPr lang="en-US" dirty="0" smtClean="0">
              <a:ea typeface="ＭＳ Ｐゴシック"/>
              <a:cs typeface="ＭＳ Ｐゴシック"/>
            </a:endParaRPr>
          </a:p>
        </p:txBody>
      </p:sp>
    </p:spTree>
    <p:extLst>
      <p:ext uri="{BB962C8B-B14F-4D97-AF65-F5344CB8AC3E}">
        <p14:creationId xmlns:p14="http://schemas.microsoft.com/office/powerpoint/2010/main" val="1907419423"/>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457200" y="1371600"/>
            <a:ext cx="8458200" cy="4401205"/>
          </a:xfrm>
          <a:prstGeom prst="rect">
            <a:avLst/>
          </a:prstGeom>
          <a:noFill/>
          <a:ln w="9525">
            <a:noFill/>
            <a:miter lim="800000"/>
            <a:headEnd/>
            <a:tailEnd/>
          </a:ln>
        </p:spPr>
        <p:txBody>
          <a:bodyPr>
            <a:spAutoFit/>
          </a:bodyPr>
          <a:lstStyle/>
          <a:p>
            <a:pPr eaLnBrk="0" hangingPunct="0">
              <a:spcBef>
                <a:spcPts val="0"/>
              </a:spcBef>
              <a:defRPr/>
            </a:pPr>
            <a:r>
              <a:rPr lang="en-US" sz="2000" b="1" dirty="0">
                <a:solidFill>
                  <a:srgbClr val="0033CC"/>
                </a:solidFill>
                <a:latin typeface="+mn-lt"/>
                <a:ea typeface="MS PGothic" pitchFamily="34" charset="-128"/>
                <a:cs typeface="Times New Roman" pitchFamily="18" charset="0"/>
              </a:rPr>
              <a:t>Approver mail (after grace period end date)</a:t>
            </a:r>
          </a:p>
          <a:p>
            <a:pPr eaLnBrk="0" hangingPunct="0">
              <a:spcBef>
                <a:spcPts val="0"/>
              </a:spcBef>
              <a:defRPr/>
            </a:pPr>
            <a:endParaRPr lang="en-US" sz="2000" b="1" dirty="0">
              <a:solidFill>
                <a:srgbClr val="0033CC"/>
              </a:solidFill>
              <a:latin typeface="+mn-lt"/>
              <a:ea typeface="MS PGothic" pitchFamily="34" charset="-128"/>
              <a:cs typeface="Times New Roman" pitchFamily="18" charset="0"/>
            </a:endParaRPr>
          </a:p>
          <a:p>
            <a:pPr eaLnBrk="0" hangingPunct="0">
              <a:spcBef>
                <a:spcPts val="0"/>
              </a:spcBef>
              <a:defRPr/>
            </a:pPr>
            <a:r>
              <a:rPr lang="en-US" dirty="0">
                <a:solidFill>
                  <a:schemeClr val="tx1"/>
                </a:solidFill>
                <a:latin typeface="+mn-lt"/>
                <a:ea typeface="MS PGothic" pitchFamily="34" charset="-128"/>
                <a:cs typeface="Times New Roman" pitchFamily="18" charset="0"/>
              </a:rPr>
              <a:t>Cardholder statement review overdue for 05/31/20XX</a:t>
            </a:r>
          </a:p>
          <a:p>
            <a:pPr eaLnBrk="0" hangingPunct="0">
              <a:spcBef>
                <a:spcPts val="0"/>
              </a:spcBef>
              <a:defRPr/>
            </a:pPr>
            <a:endParaRPr lang="en-US" dirty="0">
              <a:solidFill>
                <a:schemeClr val="tx1"/>
              </a:solidFill>
              <a:latin typeface="+mn-lt"/>
              <a:ea typeface="MS PGothic" pitchFamily="34" charset="-128"/>
              <a:cs typeface="Times New Roman" pitchFamily="18" charset="0"/>
            </a:endParaRPr>
          </a:p>
          <a:p>
            <a:pPr eaLnBrk="0" hangingPunct="0">
              <a:spcBef>
                <a:spcPts val="0"/>
              </a:spcBef>
              <a:defRPr/>
            </a:pPr>
            <a:r>
              <a:rPr lang="en-US" dirty="0">
                <a:solidFill>
                  <a:schemeClr val="tx1"/>
                </a:solidFill>
                <a:latin typeface="+mn-lt"/>
                <a:ea typeface="MS PGothic" pitchFamily="34" charset="-128"/>
                <a:cs typeface="Times New Roman" pitchFamily="18" charset="0"/>
              </a:rPr>
              <a:t>Dear Approver:</a:t>
            </a:r>
          </a:p>
          <a:p>
            <a:pPr eaLnBrk="0" hangingPunct="0">
              <a:spcBef>
                <a:spcPts val="0"/>
              </a:spcBef>
              <a:defRPr/>
            </a:pPr>
            <a:endParaRPr lang="en-US" dirty="0">
              <a:solidFill>
                <a:schemeClr val="tx1"/>
              </a:solidFill>
              <a:latin typeface="+mn-lt"/>
              <a:ea typeface="MS PGothic" pitchFamily="34" charset="-128"/>
              <a:cs typeface="Times New Roman" pitchFamily="18" charset="0"/>
            </a:endParaRPr>
          </a:p>
          <a:p>
            <a:pPr eaLnBrk="0" hangingPunct="0">
              <a:spcBef>
                <a:spcPts val="0"/>
              </a:spcBef>
              <a:defRPr/>
            </a:pPr>
            <a:r>
              <a:rPr lang="en-US" dirty="0">
                <a:solidFill>
                  <a:schemeClr val="tx1"/>
                </a:solidFill>
                <a:latin typeface="+mn-lt"/>
                <a:ea typeface="MS PGothic" pitchFamily="34" charset="-128"/>
                <a:cs typeface="Times New Roman" pitchFamily="18" charset="0"/>
              </a:rPr>
              <a:t>The following cardholder(s) have not reviewed their most recent statement:</a:t>
            </a:r>
          </a:p>
          <a:p>
            <a:pPr eaLnBrk="0" hangingPunct="0">
              <a:spcBef>
                <a:spcPts val="0"/>
              </a:spcBef>
              <a:defRPr/>
            </a:pPr>
            <a:endParaRPr lang="en-US" dirty="0">
              <a:solidFill>
                <a:schemeClr val="tx1"/>
              </a:solidFill>
              <a:latin typeface="+mn-lt"/>
              <a:ea typeface="MS PGothic" pitchFamily="34" charset="-128"/>
              <a:cs typeface="Times New Roman" pitchFamily="18" charset="0"/>
            </a:endParaRPr>
          </a:p>
          <a:p>
            <a:pPr eaLnBrk="0" hangingPunct="0">
              <a:spcBef>
                <a:spcPts val="0"/>
              </a:spcBef>
              <a:defRPr/>
            </a:pPr>
            <a:r>
              <a:rPr lang="en-US" b="1" dirty="0">
                <a:solidFill>
                  <a:srgbClr val="000000"/>
                </a:solidFill>
                <a:latin typeface="+mn-lt"/>
                <a:ea typeface="MS PGothic" pitchFamily="34" charset="-128"/>
                <a:cs typeface="Arial" charset="0"/>
              </a:rPr>
              <a:t>Lastname, Firstname xxxx-xxxx-xxxx-1234</a:t>
            </a:r>
            <a:endParaRPr lang="en-US" b="1" dirty="0">
              <a:solidFill>
                <a:srgbClr val="000000"/>
              </a:solidFill>
              <a:latin typeface="+mn-lt"/>
              <a:ea typeface="MS PGothic" pitchFamily="34" charset="-128"/>
              <a:cs typeface="Tahoma" charset="0"/>
            </a:endParaRPr>
          </a:p>
          <a:p>
            <a:pPr eaLnBrk="0" hangingPunct="0">
              <a:spcBef>
                <a:spcPts val="0"/>
              </a:spcBef>
              <a:defRPr/>
            </a:pPr>
            <a:r>
              <a:rPr lang="en-US" b="1" dirty="0">
                <a:solidFill>
                  <a:srgbClr val="000000"/>
                </a:solidFill>
                <a:latin typeface="+mn-lt"/>
                <a:ea typeface="MS PGothic" pitchFamily="34" charset="-128"/>
                <a:cs typeface="Arial" charset="0"/>
              </a:rPr>
              <a:t>Lastname, Firstname xxxx-xxxx-xxxx-5678</a:t>
            </a:r>
            <a:endParaRPr lang="en-US" dirty="0">
              <a:solidFill>
                <a:schemeClr val="tx1"/>
              </a:solidFill>
              <a:latin typeface="+mn-lt"/>
              <a:ea typeface="MS PGothic" pitchFamily="34" charset="-128"/>
              <a:cs typeface="Times New Roman" pitchFamily="18" charset="0"/>
            </a:endParaRPr>
          </a:p>
          <a:p>
            <a:pPr eaLnBrk="0" hangingPunct="0">
              <a:spcBef>
                <a:spcPts val="0"/>
              </a:spcBef>
              <a:defRPr/>
            </a:pPr>
            <a:r>
              <a:rPr lang="en-US" dirty="0">
                <a:solidFill>
                  <a:schemeClr val="tx1"/>
                </a:solidFill>
                <a:latin typeface="+mn-lt"/>
                <a:ea typeface="MS PGothic" pitchFamily="34" charset="-128"/>
                <a:cs typeface="Times New Roman" pitchFamily="18" charset="0"/>
              </a:rPr>
              <a:t> </a:t>
            </a:r>
          </a:p>
          <a:p>
            <a:pPr eaLnBrk="0" hangingPunct="0">
              <a:spcBef>
                <a:spcPts val="0"/>
              </a:spcBef>
              <a:defRPr/>
            </a:pPr>
            <a:r>
              <a:rPr lang="en-US" dirty="0">
                <a:solidFill>
                  <a:schemeClr val="tx1"/>
                </a:solidFill>
                <a:latin typeface="+mn-lt"/>
                <a:ea typeface="MS PGothic" pitchFamily="34" charset="-128"/>
                <a:cs typeface="Times New Roman" pitchFamily="18" charset="0"/>
              </a:rPr>
              <a:t>Notifications have been sent to each cardholder but they have still failed to review their statement. If you choose, you may review the statement on the cardholder’s behalf by accessing the Wells Fargo Commercial Card Expense Reporting system.</a:t>
            </a:r>
          </a:p>
          <a:p>
            <a:pPr eaLnBrk="0" hangingPunct="0">
              <a:spcBef>
                <a:spcPts val="0"/>
              </a:spcBef>
              <a:defRPr/>
            </a:pPr>
            <a:r>
              <a:rPr lang="en-US" dirty="0">
                <a:solidFill>
                  <a:schemeClr val="tx1"/>
                </a:solidFill>
                <a:latin typeface="+mn-lt"/>
                <a:ea typeface="MS PGothic" pitchFamily="34" charset="-128"/>
                <a:cs typeface="Times New Roman" pitchFamily="18" charset="0"/>
              </a:rPr>
              <a:t> </a:t>
            </a:r>
          </a:p>
          <a:p>
            <a:pPr eaLnBrk="0" hangingPunct="0">
              <a:spcBef>
                <a:spcPts val="0"/>
              </a:spcBef>
              <a:defRPr/>
            </a:pPr>
            <a:r>
              <a:rPr lang="en-US" dirty="0">
                <a:solidFill>
                  <a:schemeClr val="tx1"/>
                </a:solidFill>
                <a:latin typeface="+mn-lt"/>
                <a:ea typeface="MS PGothic" pitchFamily="34" charset="-128"/>
                <a:cs typeface="Times New Roman" pitchFamily="18" charset="0"/>
              </a:rPr>
              <a:t>This is an automated email. Please do not reply to this message.</a:t>
            </a:r>
            <a:endParaRPr lang="en-US" dirty="0">
              <a:solidFill>
                <a:schemeClr val="tx1"/>
              </a:solidFill>
              <a:latin typeface="+mn-lt"/>
              <a:ea typeface="MS PGothic" pitchFamily="34" charset="-128"/>
              <a:cs typeface="+mn-cs"/>
            </a:endParaRPr>
          </a:p>
        </p:txBody>
      </p:sp>
      <p:sp>
        <p:nvSpPr>
          <p:cNvPr id="17411" name="Title 6"/>
          <p:cNvSpPr>
            <a:spLocks noGrp="1"/>
          </p:cNvSpPr>
          <p:nvPr>
            <p:ph type="title"/>
          </p:nvPr>
        </p:nvSpPr>
        <p:spPr/>
        <p:txBody>
          <a:bodyPr/>
          <a:lstStyle/>
          <a:p>
            <a:pPr eaLnBrk="1" hangingPunct="1"/>
            <a:r>
              <a:rPr lang="en-US" smtClean="0"/>
              <a:t>E-Mail notification</a:t>
            </a:r>
          </a:p>
        </p:txBody>
      </p:sp>
      <p:sp>
        <p:nvSpPr>
          <p:cNvPr id="17412" name="Slide Number Placeholder 3"/>
          <p:cNvSpPr>
            <a:spLocks noGrp="1"/>
          </p:cNvSpPr>
          <p:nvPr>
            <p:ph type="sldNum" sz="quarter" idx="10"/>
          </p:nvPr>
        </p:nvSpPr>
        <p:spPr>
          <a:noFill/>
        </p:spPr>
        <p:txBody>
          <a:bodyPr/>
          <a:lstStyle/>
          <a:p>
            <a:fld id="{7727264A-8F13-45D3-971F-F51310D0ADE9}" type="slidenum">
              <a:rPr lang="en-US" smtClean="0">
                <a:ea typeface="ＭＳ Ｐゴシック"/>
                <a:cs typeface="ＭＳ Ｐゴシック"/>
              </a:rPr>
              <a:pPr/>
              <a:t>54</a:t>
            </a:fld>
            <a:endParaRPr lang="en-US" smtClean="0">
              <a:ea typeface="ＭＳ Ｐゴシック"/>
              <a:cs typeface="ＭＳ Ｐゴシック"/>
            </a:endParaRPr>
          </a:p>
        </p:txBody>
      </p:sp>
    </p:spTree>
    <p:extLst>
      <p:ext uri="{BB962C8B-B14F-4D97-AF65-F5344CB8AC3E}">
        <p14:creationId xmlns:p14="http://schemas.microsoft.com/office/powerpoint/2010/main" val="3335483099"/>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7">
            <a:extLst>
              <a:ext uri="{BEBA8EAE-BF5A-486C-A8C5-ECC9F3942E4B}">
                <a14:imgProps xmlns:a14="http://schemas.microsoft.com/office/drawing/2010/main">
                  <a14:imgLayer r:embed="rId8">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189339" y="1295400"/>
            <a:ext cx="8756953" cy="40491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89923" name="Rectangle 9"/>
          <p:cNvSpPr>
            <a:spLocks noGrp="1" noChangeArrowheads="1"/>
          </p:cNvSpPr>
          <p:nvPr>
            <p:ph type="title"/>
            <p:custDataLst>
              <p:tags r:id="rId1"/>
            </p:custDataLst>
          </p:nvPr>
        </p:nvSpPr>
        <p:spPr>
          <a:xfrm>
            <a:off x="547730" y="319903"/>
            <a:ext cx="8229600" cy="1143000"/>
          </a:xfrm>
        </p:spPr>
        <p:txBody>
          <a:bodyPr/>
          <a:lstStyle/>
          <a:p>
            <a:pPr>
              <a:defRPr/>
            </a:pPr>
            <a:r>
              <a:rPr dirty="0" smtClean="0"/>
              <a:t>Approver home page</a:t>
            </a:r>
            <a:r>
              <a:rPr sz="2000" dirty="0" smtClean="0">
                <a:latin typeface="+mn-lt"/>
              </a:rPr>
              <a:t/>
            </a:r>
            <a:br>
              <a:rPr sz="2000" dirty="0" smtClean="0">
                <a:latin typeface="+mn-lt"/>
              </a:rPr>
            </a:br>
            <a:r>
              <a:rPr lang="en-US" sz="2000" dirty="0">
                <a:solidFill>
                  <a:schemeClr val="tx1"/>
                </a:solidFill>
              </a:rPr>
              <a:t>Manage Statements – Approve Statements</a:t>
            </a:r>
            <a:endParaRPr sz="2000" dirty="0">
              <a:solidFill>
                <a:schemeClr val="tx1"/>
              </a:solidFill>
            </a:endParaRPr>
          </a:p>
        </p:txBody>
      </p:sp>
      <p:sp>
        <p:nvSpPr>
          <p:cNvPr id="6" name="Rectangle 5"/>
          <p:cNvSpPr/>
          <p:nvPr>
            <p:custDataLst>
              <p:tags r:id="rId2"/>
            </p:custDataLst>
          </p:nvPr>
        </p:nvSpPr>
        <p:spPr>
          <a:xfrm>
            <a:off x="120101" y="2115132"/>
            <a:ext cx="1528224" cy="856668"/>
          </a:xfrm>
          <a:prstGeom prst="rect">
            <a:avLst/>
          </a:prstGeom>
          <a:noFill/>
          <a:ln w="50800">
            <a:solidFill>
              <a:srgbClr val="46A0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7" name="Left Arrow 6"/>
          <p:cNvSpPr/>
          <p:nvPr>
            <p:custDataLst>
              <p:tags r:id="rId3"/>
            </p:custDataLst>
          </p:nvPr>
        </p:nvSpPr>
        <p:spPr>
          <a:xfrm>
            <a:off x="933820" y="1575443"/>
            <a:ext cx="810556" cy="558881"/>
          </a:xfrm>
          <a:prstGeom prst="leftArrow">
            <a:avLst>
              <a:gd name="adj1" fmla="val 50000"/>
              <a:gd name="adj2" fmla="val 65624"/>
            </a:avLst>
          </a:prstGeom>
          <a:solidFill>
            <a:srgbClr val="009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8" name="Text Box 2"/>
          <p:cNvSpPr txBox="1">
            <a:spLocks noChangeArrowheads="1"/>
          </p:cNvSpPr>
          <p:nvPr/>
        </p:nvSpPr>
        <p:spPr bwMode="auto">
          <a:xfrm>
            <a:off x="167726" y="5334000"/>
            <a:ext cx="8686800" cy="1492716"/>
          </a:xfrm>
          <a:prstGeom prst="rect">
            <a:avLst/>
          </a:prstGeom>
          <a:noFill/>
          <a:ln w="9525">
            <a:noFill/>
            <a:miter lim="800000"/>
            <a:headEnd/>
            <a:tailEnd/>
          </a:ln>
        </p:spPr>
        <p:txBody>
          <a:bodyPr>
            <a:spAutoFit/>
          </a:bodyPr>
          <a:lstStyle/>
          <a:p>
            <a:pPr marL="285750" indent="-285750" eaLnBrk="0" fontAlgn="auto" hangingPunct="0">
              <a:spcBef>
                <a:spcPct val="50000"/>
              </a:spcBef>
              <a:spcAft>
                <a:spcPts val="0"/>
              </a:spcAft>
              <a:buFont typeface="Wingdings" panose="05000000000000000000" pitchFamily="2" charset="2"/>
              <a:buChar char="§"/>
              <a:defRPr/>
            </a:pPr>
            <a:r>
              <a:rPr lang="en-US" sz="1400" kern="0" dirty="0" smtClean="0">
                <a:solidFill>
                  <a:srgbClr val="000000"/>
                </a:solidFill>
              </a:rPr>
              <a:t>Statement approval queue</a:t>
            </a:r>
            <a:r>
              <a:rPr lang="en-US" sz="1400" kern="0" dirty="0" smtClean="0">
                <a:solidFill>
                  <a:srgbClr val="FF0000"/>
                </a:solidFill>
              </a:rPr>
              <a:t> </a:t>
            </a:r>
            <a:r>
              <a:rPr lang="en-US" sz="1400" kern="0" dirty="0" smtClean="0">
                <a:solidFill>
                  <a:srgbClr val="000000"/>
                </a:solidFill>
              </a:rPr>
              <a:t>(if the cycle is ready for review)</a:t>
            </a:r>
          </a:p>
          <a:p>
            <a:pPr marL="285750" indent="-285750" eaLnBrk="0" fontAlgn="auto" hangingPunct="0">
              <a:spcBef>
                <a:spcPct val="50000"/>
              </a:spcBef>
              <a:spcAft>
                <a:spcPts val="0"/>
              </a:spcAft>
              <a:buFont typeface="Wingdings" panose="05000000000000000000" pitchFamily="2" charset="2"/>
              <a:buChar char="§"/>
              <a:defRPr/>
            </a:pPr>
            <a:r>
              <a:rPr lang="en-US" sz="1400" kern="0" dirty="0" smtClean="0">
                <a:solidFill>
                  <a:srgbClr val="000000"/>
                </a:solidFill>
              </a:rPr>
              <a:t>View a statement-level PDF of all images by clicking the link in the receipt images column</a:t>
            </a:r>
          </a:p>
          <a:p>
            <a:pPr marL="285750" indent="-285750" eaLnBrk="0" fontAlgn="auto" hangingPunct="0">
              <a:spcBef>
                <a:spcPct val="50000"/>
              </a:spcBef>
              <a:spcAft>
                <a:spcPts val="0"/>
              </a:spcAft>
              <a:buFont typeface="Wingdings" panose="05000000000000000000" pitchFamily="2" charset="2"/>
              <a:buChar char="§"/>
              <a:defRPr/>
            </a:pPr>
            <a:r>
              <a:rPr lang="en-US" sz="1400" kern="0" dirty="0" smtClean="0">
                <a:solidFill>
                  <a:srgbClr val="000000"/>
                </a:solidFill>
              </a:rPr>
              <a:t>Select the statement and click View to see all transactions and transaction level images if available.</a:t>
            </a:r>
          </a:p>
          <a:p>
            <a:pPr marL="285750" indent="-285750" eaLnBrk="0" fontAlgn="auto" hangingPunct="0">
              <a:spcBef>
                <a:spcPct val="50000"/>
              </a:spcBef>
              <a:spcAft>
                <a:spcPts val="0"/>
              </a:spcAft>
              <a:buFont typeface="Wingdings" panose="05000000000000000000" pitchFamily="2" charset="2"/>
              <a:buChar char="§"/>
              <a:defRPr/>
            </a:pPr>
            <a:r>
              <a:rPr lang="en-US" sz="1400" kern="0" dirty="0" smtClean="0">
                <a:solidFill>
                  <a:srgbClr val="000000"/>
                </a:solidFill>
              </a:rPr>
              <a:t>Notify program administrator if a secondary approver is needed</a:t>
            </a:r>
            <a:endParaRPr lang="en-US" sz="1400" kern="0" dirty="0" smtClean="0">
              <a:solidFill>
                <a:srgbClr val="000000"/>
              </a:solidFill>
              <a:latin typeface="Arial" pitchFamily="34" charset="0"/>
            </a:endParaRPr>
          </a:p>
        </p:txBody>
      </p:sp>
      <p:sp>
        <p:nvSpPr>
          <p:cNvPr id="9" name="Rectangle 8"/>
          <p:cNvSpPr/>
          <p:nvPr>
            <p:custDataLst>
              <p:tags r:id="rId4"/>
            </p:custDataLst>
          </p:nvPr>
        </p:nvSpPr>
        <p:spPr>
          <a:xfrm>
            <a:off x="7543801" y="2743200"/>
            <a:ext cx="1066800" cy="649444"/>
          </a:xfrm>
          <a:prstGeom prst="rect">
            <a:avLst/>
          </a:prstGeom>
          <a:noFill/>
          <a:ln w="3175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Slide Number Placeholder 3"/>
          <p:cNvSpPr txBox="1">
            <a:spLocks/>
          </p:cNvSpPr>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sz="1600" kern="1200">
                <a:solidFill>
                  <a:srgbClr val="626366"/>
                </a:solidFill>
                <a:latin typeface="Verdana" pitchFamily="34" charset="0"/>
                <a:ea typeface="ＭＳ Ｐゴシック"/>
                <a:cs typeface="ＭＳ Ｐゴシック"/>
              </a:defRPr>
            </a:lvl2pPr>
            <a:lvl3pPr marL="914400" algn="l" rtl="0" fontAlgn="base">
              <a:spcBef>
                <a:spcPct val="0"/>
              </a:spcBef>
              <a:spcAft>
                <a:spcPct val="0"/>
              </a:spcAft>
              <a:defRPr sz="1600" kern="1200">
                <a:solidFill>
                  <a:srgbClr val="626366"/>
                </a:solidFill>
                <a:latin typeface="Verdana" pitchFamily="34" charset="0"/>
                <a:ea typeface="ＭＳ Ｐゴシック"/>
                <a:cs typeface="ＭＳ Ｐゴシック"/>
              </a:defRPr>
            </a:lvl3pPr>
            <a:lvl4pPr marL="1371600" algn="l" rtl="0" fontAlgn="base">
              <a:spcBef>
                <a:spcPct val="0"/>
              </a:spcBef>
              <a:spcAft>
                <a:spcPct val="0"/>
              </a:spcAft>
              <a:defRPr sz="1600" kern="1200">
                <a:solidFill>
                  <a:srgbClr val="626366"/>
                </a:solidFill>
                <a:latin typeface="Verdana" pitchFamily="34" charset="0"/>
                <a:ea typeface="ＭＳ Ｐゴシック"/>
                <a:cs typeface="ＭＳ Ｐゴシック"/>
              </a:defRPr>
            </a:lvl4pPr>
            <a:lvl5pPr marL="1828800" algn="l" rtl="0" fontAlgn="base">
              <a:spcBef>
                <a:spcPct val="0"/>
              </a:spcBef>
              <a:spcAft>
                <a:spcPct val="0"/>
              </a:spcAft>
              <a:defRPr sz="1600" kern="1200">
                <a:solidFill>
                  <a:srgbClr val="626366"/>
                </a:solidFill>
                <a:latin typeface="Verdana" pitchFamily="34" charset="0"/>
                <a:ea typeface="ＭＳ Ｐゴシック"/>
                <a:cs typeface="ＭＳ Ｐゴシック"/>
              </a:defRPr>
            </a:lvl5pPr>
            <a:lvl6pPr marL="2286000" algn="l" defTabSz="914400" rtl="0" eaLnBrk="1" latinLnBrk="0" hangingPunct="1">
              <a:defRPr sz="1600" kern="1200">
                <a:solidFill>
                  <a:srgbClr val="626366"/>
                </a:solidFill>
                <a:latin typeface="Verdana" pitchFamily="34" charset="0"/>
                <a:ea typeface="ＭＳ Ｐゴシック"/>
                <a:cs typeface="ＭＳ Ｐゴシック"/>
              </a:defRPr>
            </a:lvl6pPr>
            <a:lvl7pPr marL="2743200" algn="l" defTabSz="914400" rtl="0" eaLnBrk="1" latinLnBrk="0" hangingPunct="1">
              <a:defRPr sz="1600" kern="1200">
                <a:solidFill>
                  <a:srgbClr val="626366"/>
                </a:solidFill>
                <a:latin typeface="Verdana" pitchFamily="34" charset="0"/>
                <a:ea typeface="ＭＳ Ｐゴシック"/>
                <a:cs typeface="ＭＳ Ｐゴシック"/>
              </a:defRPr>
            </a:lvl7pPr>
            <a:lvl8pPr marL="3200400" algn="l" defTabSz="914400" rtl="0" eaLnBrk="1" latinLnBrk="0" hangingPunct="1">
              <a:defRPr sz="1600" kern="1200">
                <a:solidFill>
                  <a:srgbClr val="626366"/>
                </a:solidFill>
                <a:latin typeface="Verdana" pitchFamily="34" charset="0"/>
                <a:ea typeface="ＭＳ Ｐゴシック"/>
                <a:cs typeface="ＭＳ Ｐゴシック"/>
              </a:defRPr>
            </a:lvl8pPr>
            <a:lvl9pPr marL="3657600" algn="l" defTabSz="914400" rtl="0" eaLnBrk="1" latinLnBrk="0" hangingPunct="1">
              <a:defRPr sz="1600" kern="1200">
                <a:solidFill>
                  <a:srgbClr val="626366"/>
                </a:solidFill>
                <a:latin typeface="Verdana" pitchFamily="34" charset="0"/>
                <a:ea typeface="ＭＳ Ｐゴシック"/>
                <a:cs typeface="ＭＳ Ｐゴシック"/>
              </a:defRPr>
            </a:lvl9pPr>
          </a:lstStyle>
          <a:p>
            <a:fld id="{1E509471-B0B1-4E0A-A4FA-6D32F8774529}" type="slidenum">
              <a:rPr lang="en-US" smtClean="0">
                <a:solidFill>
                  <a:srgbClr val="000000"/>
                </a:solidFill>
                <a:ea typeface="ＭＳ Ｐゴシック"/>
                <a:cs typeface="ＭＳ Ｐゴシック"/>
              </a:rPr>
              <a:pPr/>
              <a:t>55</a:t>
            </a:fld>
            <a:endParaRPr lang="en-US" dirty="0" smtClean="0">
              <a:solidFill>
                <a:srgbClr val="000000"/>
              </a:solidFill>
              <a:ea typeface="ＭＳ Ｐゴシック"/>
              <a:cs typeface="ＭＳ Ｐゴシック"/>
            </a:endParaRPr>
          </a:p>
        </p:txBody>
      </p:sp>
    </p:spTree>
    <p:extLst>
      <p:ext uri="{BB962C8B-B14F-4D97-AF65-F5344CB8AC3E}">
        <p14:creationId xmlns:p14="http://schemas.microsoft.com/office/powerpoint/2010/main" val="2951644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ChangeArrowheads="1"/>
          </p:cNvSpPr>
          <p:nvPr/>
        </p:nvSpPr>
        <p:spPr bwMode="auto">
          <a:xfrm>
            <a:off x="963613" y="3200400"/>
            <a:ext cx="184150" cy="461963"/>
          </a:xfrm>
          <a:prstGeom prst="rect">
            <a:avLst/>
          </a:prstGeom>
          <a:noFill/>
          <a:ln w="9525">
            <a:noFill/>
            <a:miter lim="800000"/>
            <a:headEnd/>
            <a:tailEnd/>
          </a:ln>
        </p:spPr>
        <p:txBody>
          <a:bodyPr wrap="none">
            <a:spAutoFit/>
          </a:bodyPr>
          <a:lstStyle/>
          <a:p>
            <a:pPr eaLnBrk="0" hangingPunct="0">
              <a:spcBef>
                <a:spcPct val="50000"/>
              </a:spcBef>
            </a:pPr>
            <a:endParaRPr lang="en-US" sz="2400">
              <a:solidFill>
                <a:srgbClr val="000000"/>
              </a:solidFill>
              <a:latin typeface="Times New Roman" pitchFamily="18" charset="0"/>
            </a:endParaRPr>
          </a:p>
        </p:txBody>
      </p:sp>
      <p:sp>
        <p:nvSpPr>
          <p:cNvPr id="59395" name="Rectangle 4"/>
          <p:cNvSpPr>
            <a:spLocks noChangeArrowheads="1"/>
          </p:cNvSpPr>
          <p:nvPr/>
        </p:nvSpPr>
        <p:spPr bwMode="auto">
          <a:xfrm>
            <a:off x="3262313" y="3200400"/>
            <a:ext cx="184150" cy="461963"/>
          </a:xfrm>
          <a:prstGeom prst="rect">
            <a:avLst/>
          </a:prstGeom>
          <a:noFill/>
          <a:ln w="9525">
            <a:noFill/>
            <a:miter lim="800000"/>
            <a:headEnd/>
            <a:tailEnd/>
          </a:ln>
        </p:spPr>
        <p:txBody>
          <a:bodyPr wrap="none">
            <a:spAutoFit/>
          </a:bodyPr>
          <a:lstStyle/>
          <a:p>
            <a:pPr eaLnBrk="0" hangingPunct="0"/>
            <a:endParaRPr lang="en-US" sz="2400">
              <a:solidFill>
                <a:srgbClr val="000000"/>
              </a:solidFill>
              <a:latin typeface="Times New Roman" pitchFamily="18" charset="0"/>
            </a:endParaRPr>
          </a:p>
        </p:txBody>
      </p:sp>
      <p:sp>
        <p:nvSpPr>
          <p:cNvPr id="59396" name="Text Box 6"/>
          <p:cNvSpPr txBox="1">
            <a:spLocks noChangeArrowheads="1"/>
          </p:cNvSpPr>
          <p:nvPr/>
        </p:nvSpPr>
        <p:spPr bwMode="auto">
          <a:xfrm>
            <a:off x="381000" y="5867400"/>
            <a:ext cx="8305800" cy="457200"/>
          </a:xfrm>
          <a:prstGeom prst="rect">
            <a:avLst/>
          </a:prstGeom>
          <a:noFill/>
          <a:ln w="9525">
            <a:noFill/>
            <a:miter lim="800000"/>
            <a:headEnd/>
            <a:tailEnd/>
          </a:ln>
        </p:spPr>
        <p:txBody>
          <a:bodyPr/>
          <a:lstStyle/>
          <a:p>
            <a:pPr marL="285750" indent="-285750" eaLnBrk="0" fontAlgn="auto" hangingPunct="0">
              <a:spcBef>
                <a:spcPct val="50000"/>
              </a:spcBef>
              <a:spcAft>
                <a:spcPts val="0"/>
              </a:spcAft>
              <a:buFont typeface="Wingdings" panose="05000000000000000000" pitchFamily="2" charset="2"/>
              <a:buChar char="§"/>
              <a:defRPr/>
            </a:pPr>
            <a:r>
              <a:rPr lang="en-US" kern="0" dirty="0">
                <a:solidFill>
                  <a:srgbClr val="000000"/>
                </a:solidFill>
              </a:rPr>
              <a:t>Approvers can view mid-cycle activity and submitted receipts for any user that rolls up to them for </a:t>
            </a:r>
            <a:r>
              <a:rPr lang="en-US" kern="0" dirty="0" smtClean="0">
                <a:solidFill>
                  <a:srgbClr val="000000"/>
                </a:solidFill>
              </a:rPr>
              <a:t>approval</a:t>
            </a:r>
            <a:endParaRPr lang="en-US" kern="0" dirty="0">
              <a:solidFill>
                <a:srgbClr val="000000"/>
              </a:solidFill>
            </a:endParaRPr>
          </a:p>
        </p:txBody>
      </p:sp>
      <p:sp>
        <p:nvSpPr>
          <p:cNvPr id="59397" name="Slide Number Placeholder 6"/>
          <p:cNvSpPr>
            <a:spLocks noGrp="1"/>
          </p:cNvSpPr>
          <p:nvPr>
            <p:ph type="sldNum" sz="quarter" idx="10"/>
          </p:nvPr>
        </p:nvSpPr>
        <p:spPr>
          <a:noFill/>
        </p:spPr>
        <p:txBody>
          <a:bodyPr/>
          <a:lstStyle/>
          <a:p>
            <a:fld id="{3DB612F4-B9FE-4D8E-A9E7-C7A0D70B1639}" type="slidenum">
              <a:rPr lang="en-US" smtClean="0">
                <a:solidFill>
                  <a:srgbClr val="000000"/>
                </a:solidFill>
                <a:ea typeface="ＭＳ Ｐゴシック"/>
                <a:cs typeface="ＭＳ Ｐゴシック"/>
              </a:rPr>
              <a:pPr/>
              <a:t>56</a:t>
            </a:fld>
            <a:endParaRPr lang="en-US" smtClean="0">
              <a:solidFill>
                <a:srgbClr val="000000"/>
              </a:solidFill>
              <a:ea typeface="ＭＳ Ｐゴシック"/>
              <a:cs typeface="ＭＳ Ｐゴシック"/>
            </a:endParaRPr>
          </a:p>
        </p:txBody>
      </p:sp>
      <p:sp>
        <p:nvSpPr>
          <p:cNvPr id="10" name="Title 1"/>
          <p:cNvSpPr txBox="1">
            <a:spLocks/>
          </p:cNvSpPr>
          <p:nvPr>
            <p:custDataLst>
              <p:tags r:id="rId1"/>
            </p:custDataLst>
          </p:nvPr>
        </p:nvSpPr>
        <p:spPr>
          <a:xfrm>
            <a:off x="457200" y="274638"/>
            <a:ext cx="8229600" cy="1143000"/>
          </a:xfrm>
          <a:prstGeom prst="rect">
            <a:avLst/>
          </a:prstGeom>
        </p:spPr>
        <p:txBody>
          <a:bodyPr/>
          <a:lstStyle>
            <a:lvl1pPr algn="l" rtl="0" eaLnBrk="0" fontAlgn="base" hangingPunct="0">
              <a:lnSpc>
                <a:spcPct val="105000"/>
              </a:lnSpc>
              <a:spcBef>
                <a:spcPct val="0"/>
              </a:spcBef>
              <a:spcAft>
                <a:spcPct val="0"/>
              </a:spcAft>
              <a:defRPr sz="3200">
                <a:solidFill>
                  <a:srgbClr val="BB0826"/>
                </a:solidFill>
                <a:latin typeface="+mj-lt"/>
                <a:ea typeface="ＭＳ Ｐゴシック"/>
                <a:cs typeface="ＭＳ Ｐゴシック"/>
              </a:defRPr>
            </a:lvl1pPr>
            <a:lvl2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2pPr>
            <a:lvl3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3pPr>
            <a:lvl4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4pPr>
            <a:lvl5pPr algn="l" rtl="0" eaLnBrk="0" fontAlgn="base" hangingPunct="0">
              <a:lnSpc>
                <a:spcPct val="105000"/>
              </a:lnSpc>
              <a:spcBef>
                <a:spcPct val="0"/>
              </a:spcBef>
              <a:spcAft>
                <a:spcPct val="0"/>
              </a:spcAft>
              <a:defRPr sz="3200">
                <a:solidFill>
                  <a:srgbClr val="BB0826"/>
                </a:solidFill>
                <a:latin typeface="Georgia" pitchFamily="18" charset="0"/>
                <a:ea typeface="ＭＳ Ｐゴシック"/>
                <a:cs typeface="ＭＳ Ｐゴシック"/>
              </a:defRPr>
            </a:lvl5pPr>
            <a:lvl6pPr marL="4572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6pPr>
            <a:lvl7pPr marL="9144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7pPr>
            <a:lvl8pPr marL="13716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8pPr>
            <a:lvl9pPr marL="1828800" algn="l" rtl="0" eaLnBrk="1" fontAlgn="base" hangingPunct="1">
              <a:lnSpc>
                <a:spcPct val="105000"/>
              </a:lnSpc>
              <a:spcBef>
                <a:spcPct val="0"/>
              </a:spcBef>
              <a:spcAft>
                <a:spcPct val="0"/>
              </a:spcAft>
              <a:defRPr sz="3200">
                <a:solidFill>
                  <a:srgbClr val="BB0826"/>
                </a:solidFill>
                <a:latin typeface="Georgia" pitchFamily="18" charset="0"/>
                <a:ea typeface="MS PGothic" pitchFamily="34" charset="-128"/>
              </a:defRPr>
            </a:lvl9pPr>
          </a:lstStyle>
          <a:p>
            <a:r>
              <a:rPr lang="en-US" kern="0" dirty="0" smtClean="0"/>
              <a:t>Manage Statements</a:t>
            </a:r>
            <a:r>
              <a:rPr lang="en-US" sz="2000" kern="0" dirty="0" smtClean="0">
                <a:solidFill>
                  <a:srgbClr val="000000"/>
                </a:solidFill>
                <a:latin typeface="Verdana"/>
              </a:rPr>
              <a:t/>
            </a:r>
            <a:br>
              <a:rPr lang="en-US" sz="2000" kern="0" dirty="0" smtClean="0">
                <a:solidFill>
                  <a:srgbClr val="000000"/>
                </a:solidFill>
                <a:latin typeface="Verdana"/>
              </a:rPr>
            </a:br>
            <a:r>
              <a:rPr lang="en-US" sz="1600" kern="0" dirty="0" smtClean="0">
                <a:solidFill>
                  <a:srgbClr val="000000"/>
                </a:solidFill>
                <a:latin typeface="Georgia" panose="02040502050405020303" pitchFamily="18" charset="0"/>
              </a:rPr>
              <a:t>View Cycle-to-Date Transactions</a:t>
            </a:r>
            <a:endParaRPr lang="en-US" sz="1600" kern="0" dirty="0">
              <a:solidFill>
                <a:srgbClr val="000000"/>
              </a:solidFill>
              <a:latin typeface="Georgia" panose="02040502050405020303" pitchFamily="18" charset="0"/>
            </a:endParaRPr>
          </a:p>
        </p:txBody>
      </p:sp>
      <p:sp>
        <p:nvSpPr>
          <p:cNvPr id="3" name="Rectangle 2"/>
          <p:cNvSpPr/>
          <p:nvPr/>
        </p:nvSpPr>
        <p:spPr bwMode="auto">
          <a:xfrm>
            <a:off x="1905000" y="3228747"/>
            <a:ext cx="914400" cy="12405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ea typeface="MS PGothic" pitchFamily="34" charset="-128"/>
            </a:endParaRPr>
          </a:p>
        </p:txBody>
      </p:sp>
      <p:pic>
        <p:nvPicPr>
          <p:cNvPr id="1032" name="Picture 8"/>
          <p:cNvPicPr>
            <a:picLocks noChangeAspect="1" noChangeArrowheads="1"/>
          </p:cNvPicPr>
          <p:nvPr/>
        </p:nvPicPr>
        <p:blipFill rotWithShape="1">
          <a:blip r:embed="rId8">
            <a:extLst>
              <a:ext uri="{28A0092B-C50C-407E-A947-70E740481C1C}">
                <a14:useLocalDpi xmlns:a14="http://schemas.microsoft.com/office/drawing/2010/main" val="0"/>
              </a:ext>
            </a:extLst>
          </a:blip>
          <a:srcRect r="12273"/>
          <a:stretch/>
        </p:blipFill>
        <p:spPr bwMode="auto">
          <a:xfrm>
            <a:off x="334963" y="1409700"/>
            <a:ext cx="8454037"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bwMode="auto">
          <a:xfrm>
            <a:off x="4320778" y="2971800"/>
            <a:ext cx="502444"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ea typeface="MS PGothic" pitchFamily="34" charset="-128"/>
            </a:endParaRPr>
          </a:p>
        </p:txBody>
      </p:sp>
      <p:sp>
        <p:nvSpPr>
          <p:cNvPr id="2" name="Rectangle 1"/>
          <p:cNvSpPr/>
          <p:nvPr/>
        </p:nvSpPr>
        <p:spPr bwMode="auto">
          <a:xfrm>
            <a:off x="6934200" y="5105400"/>
            <a:ext cx="2286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ea typeface="MS PGothic" pitchFamily="34" charset="-128"/>
            </a:endParaRPr>
          </a:p>
        </p:txBody>
      </p:sp>
      <p:sp>
        <p:nvSpPr>
          <p:cNvPr id="4" name="Rectangle 3"/>
          <p:cNvSpPr/>
          <p:nvPr/>
        </p:nvSpPr>
        <p:spPr bwMode="auto">
          <a:xfrm>
            <a:off x="6629400" y="4898065"/>
            <a:ext cx="838200" cy="1524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ea typeface="MS PGothic" pitchFamily="34" charset="-128"/>
            </a:endParaRPr>
          </a:p>
        </p:txBody>
      </p:sp>
      <p:sp>
        <p:nvSpPr>
          <p:cNvPr id="13" name="Rectangle 12"/>
          <p:cNvSpPr/>
          <p:nvPr>
            <p:custDataLst>
              <p:tags r:id="rId2"/>
            </p:custDataLst>
          </p:nvPr>
        </p:nvSpPr>
        <p:spPr>
          <a:xfrm>
            <a:off x="381000" y="2057400"/>
            <a:ext cx="1600200" cy="228600"/>
          </a:xfrm>
          <a:prstGeom prst="rect">
            <a:avLst/>
          </a:prstGeom>
          <a:noFill/>
          <a:ln w="50800">
            <a:solidFill>
              <a:srgbClr val="46A0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p:cNvSpPr/>
          <p:nvPr>
            <p:custDataLst>
              <p:tags r:id="rId3"/>
            </p:custDataLst>
          </p:nvPr>
        </p:nvSpPr>
        <p:spPr>
          <a:xfrm>
            <a:off x="3350816" y="2549630"/>
            <a:ext cx="1439124" cy="572342"/>
          </a:xfrm>
          <a:prstGeom prst="rect">
            <a:avLst/>
          </a:prstGeom>
          <a:noFill/>
          <a:ln w="381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39763" y="2286000"/>
            <a:ext cx="21526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custDataLst>
              <p:tags r:id="rId4"/>
            </p:custDataLst>
          </p:nvPr>
        </p:nvSpPr>
        <p:spPr>
          <a:xfrm>
            <a:off x="7162800" y="2082013"/>
            <a:ext cx="1524000" cy="357916"/>
          </a:xfrm>
          <a:prstGeom prst="rect">
            <a:avLst/>
          </a:prstGeom>
          <a:noFill/>
          <a:ln w="3175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7" name="Rectangle 16"/>
          <p:cNvSpPr/>
          <p:nvPr>
            <p:custDataLst>
              <p:tags r:id="rId5"/>
            </p:custDataLst>
          </p:nvPr>
        </p:nvSpPr>
        <p:spPr>
          <a:xfrm>
            <a:off x="6539763" y="2590800"/>
            <a:ext cx="2001478" cy="490002"/>
          </a:xfrm>
          <a:prstGeom prst="rect">
            <a:avLst/>
          </a:prstGeom>
          <a:noFill/>
          <a:ln w="3175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2055"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6521" y="3507581"/>
            <a:ext cx="6610099" cy="2060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custDataLst>
              <p:tags r:id="rId6"/>
            </p:custDataLst>
          </p:nvPr>
        </p:nvSpPr>
        <p:spPr>
          <a:xfrm>
            <a:off x="6713072" y="4325019"/>
            <a:ext cx="455341" cy="1123282"/>
          </a:xfrm>
          <a:prstGeom prst="rect">
            <a:avLst/>
          </a:prstGeom>
          <a:noFill/>
          <a:ln w="3175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Tree>
    <p:extLst>
      <p:ext uri="{BB962C8B-B14F-4D97-AF65-F5344CB8AC3E}">
        <p14:creationId xmlns:p14="http://schemas.microsoft.com/office/powerpoint/2010/main" val="1603815556"/>
      </p:ext>
    </p:extLst>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Grp="1" noChangeAspect="1" noChangeArrowheads="1"/>
          </p:cNvPicPr>
          <p:nvPr>
            <p:ph idx="1"/>
          </p:nvPr>
        </p:nvPicPr>
        <p:blipFill>
          <a:blip r:embed="rId8">
            <a:extLst>
              <a:ext uri="{BEBA8EAE-BF5A-486C-A8C5-ECC9F3942E4B}">
                <a14:imgProps xmlns:a14="http://schemas.microsoft.com/office/drawing/2010/main">
                  <a14:imgLayer r:embed="rId9">
                    <a14:imgEffect>
                      <a14:sharpenSoften amount="20000"/>
                    </a14:imgEffect>
                  </a14:imgLayer>
                </a14:imgProps>
              </a:ext>
              <a:ext uri="{28A0092B-C50C-407E-A947-70E740481C1C}">
                <a14:useLocalDpi xmlns:a14="http://schemas.microsoft.com/office/drawing/2010/main" val="0"/>
              </a:ext>
            </a:extLst>
          </a:blip>
          <a:srcRect/>
          <a:stretch>
            <a:fillRect/>
          </a:stretch>
        </p:blipFill>
        <p:spPr bwMode="auto">
          <a:xfrm>
            <a:off x="214794" y="1255672"/>
            <a:ext cx="8664610" cy="53193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89923" name="Rectangle 9"/>
          <p:cNvSpPr>
            <a:spLocks noGrp="1" noChangeArrowheads="1"/>
          </p:cNvSpPr>
          <p:nvPr>
            <p:ph type="title"/>
            <p:custDataLst>
              <p:tags r:id="rId1"/>
            </p:custDataLst>
          </p:nvPr>
        </p:nvSpPr>
        <p:spPr>
          <a:xfrm>
            <a:off x="547730" y="319903"/>
            <a:ext cx="8229600" cy="1143000"/>
          </a:xfrm>
        </p:spPr>
        <p:txBody>
          <a:bodyPr/>
          <a:lstStyle/>
          <a:p>
            <a:pPr>
              <a:defRPr/>
            </a:pPr>
            <a:r>
              <a:rPr dirty="0" smtClean="0"/>
              <a:t>Approve OOP Expenses (separately)</a:t>
            </a:r>
            <a:r>
              <a:rPr sz="2000" dirty="0" smtClean="0">
                <a:latin typeface="+mn-lt"/>
              </a:rPr>
              <a:t/>
            </a:r>
            <a:br>
              <a:rPr sz="2000" dirty="0" smtClean="0">
                <a:latin typeface="+mn-lt"/>
              </a:rPr>
            </a:br>
            <a:r>
              <a:rPr sz="2000" dirty="0" smtClean="0">
                <a:solidFill>
                  <a:schemeClr val="tx1"/>
                </a:solidFill>
              </a:rPr>
              <a:t>Select transactions</a:t>
            </a:r>
            <a:endParaRPr sz="2000" dirty="0">
              <a:solidFill>
                <a:schemeClr val="tx1"/>
              </a:solidFill>
            </a:endParaRPr>
          </a:p>
        </p:txBody>
      </p:sp>
      <p:sp>
        <p:nvSpPr>
          <p:cNvPr id="11" name="Rectangle 10"/>
          <p:cNvSpPr/>
          <p:nvPr>
            <p:custDataLst>
              <p:tags r:id="rId2"/>
            </p:custDataLst>
          </p:nvPr>
        </p:nvSpPr>
        <p:spPr>
          <a:xfrm>
            <a:off x="1816291" y="5430413"/>
            <a:ext cx="2298509" cy="347870"/>
          </a:xfrm>
          <a:prstGeom prst="rect">
            <a:avLst/>
          </a:prstGeom>
          <a:noFill/>
          <a:ln w="381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2" name="Rectangle 11"/>
          <p:cNvSpPr/>
          <p:nvPr>
            <p:custDataLst>
              <p:tags r:id="rId3"/>
            </p:custDataLst>
          </p:nvPr>
        </p:nvSpPr>
        <p:spPr>
          <a:xfrm>
            <a:off x="2397048" y="3406732"/>
            <a:ext cx="1347049" cy="347870"/>
          </a:xfrm>
          <a:prstGeom prst="rect">
            <a:avLst/>
          </a:prstGeom>
          <a:noFill/>
          <a:ln w="381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9" name="Rectangle 8"/>
          <p:cNvSpPr/>
          <p:nvPr>
            <p:custDataLst>
              <p:tags r:id="rId4"/>
            </p:custDataLst>
          </p:nvPr>
        </p:nvSpPr>
        <p:spPr>
          <a:xfrm>
            <a:off x="7138198" y="3757708"/>
            <a:ext cx="455341" cy="1315737"/>
          </a:xfrm>
          <a:prstGeom prst="rect">
            <a:avLst/>
          </a:prstGeom>
          <a:noFill/>
          <a:ln w="381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8" name="Text Box 2"/>
          <p:cNvSpPr txBox="1">
            <a:spLocks noChangeArrowheads="1"/>
          </p:cNvSpPr>
          <p:nvPr/>
        </p:nvSpPr>
        <p:spPr bwMode="auto">
          <a:xfrm>
            <a:off x="30480" y="2843747"/>
            <a:ext cx="1752600" cy="3631763"/>
          </a:xfrm>
          <a:prstGeom prst="rect">
            <a:avLst/>
          </a:prstGeom>
          <a:noFill/>
          <a:ln w="9525">
            <a:noFill/>
            <a:miter lim="800000"/>
            <a:headEnd/>
            <a:tailEnd/>
          </a:ln>
        </p:spPr>
        <p:txBody>
          <a:bodyPr wrap="square">
            <a:spAutoFit/>
          </a:bodyPr>
          <a:lstStyle/>
          <a:p>
            <a:pPr marL="251460" indent="-171450" eaLnBrk="0" fontAlgn="auto" hangingPunct="0">
              <a:spcBef>
                <a:spcPts val="600"/>
              </a:spcBef>
              <a:spcAft>
                <a:spcPts val="600"/>
              </a:spcAft>
              <a:buFont typeface="Wingdings" panose="05000000000000000000" pitchFamily="2" charset="2"/>
              <a:buChar char="§"/>
              <a:defRPr/>
            </a:pPr>
            <a:r>
              <a:rPr lang="en-US" sz="1000" kern="0" dirty="0" smtClean="0">
                <a:solidFill>
                  <a:srgbClr val="000000"/>
                </a:solidFill>
              </a:rPr>
              <a:t>Click to Out-of-Pocket Expenses tab to view and approve OOP expenses</a:t>
            </a:r>
          </a:p>
          <a:p>
            <a:pPr marL="251460" indent="-171450" eaLnBrk="0" fontAlgn="auto" hangingPunct="0">
              <a:spcBef>
                <a:spcPts val="600"/>
              </a:spcBef>
              <a:spcAft>
                <a:spcPts val="600"/>
              </a:spcAft>
              <a:buFont typeface="Wingdings" panose="05000000000000000000" pitchFamily="2" charset="2"/>
              <a:buChar char="§"/>
              <a:defRPr/>
            </a:pPr>
            <a:r>
              <a:rPr lang="en-US" sz="1000" kern="0" dirty="0" smtClean="0">
                <a:solidFill>
                  <a:srgbClr val="080808"/>
                </a:solidFill>
              </a:rPr>
              <a:t>Approve the OOP expenses independent of the transactions to ensure the cardholders get reimbursed</a:t>
            </a:r>
          </a:p>
          <a:p>
            <a:pPr marL="251460" indent="-171450" eaLnBrk="0" fontAlgn="auto" hangingPunct="0">
              <a:spcBef>
                <a:spcPts val="600"/>
              </a:spcBef>
              <a:spcAft>
                <a:spcPts val="600"/>
              </a:spcAft>
              <a:buFont typeface="Wingdings" panose="05000000000000000000" pitchFamily="2" charset="2"/>
              <a:buChar char="§"/>
              <a:defRPr/>
            </a:pPr>
            <a:r>
              <a:rPr lang="en-US" sz="1000" kern="0" dirty="0" smtClean="0">
                <a:solidFill>
                  <a:srgbClr val="080808"/>
                </a:solidFill>
              </a:rPr>
              <a:t>If an approver fails to approve out-of-pocket expenses by the approver deadline, the expenses will not be paid out and will re-appear on the next statement </a:t>
            </a:r>
            <a:endParaRPr lang="en-US" sz="1000" kern="0" dirty="0" smtClean="0">
              <a:solidFill>
                <a:srgbClr val="000000"/>
              </a:solidFill>
            </a:endParaRPr>
          </a:p>
        </p:txBody>
      </p:sp>
      <p:sp>
        <p:nvSpPr>
          <p:cNvPr id="13" name="Rectangle 12"/>
          <p:cNvSpPr/>
          <p:nvPr>
            <p:custDataLst>
              <p:tags r:id="rId5"/>
            </p:custDataLst>
          </p:nvPr>
        </p:nvSpPr>
        <p:spPr>
          <a:xfrm>
            <a:off x="259057" y="1447800"/>
            <a:ext cx="1417343" cy="205197"/>
          </a:xfrm>
          <a:prstGeom prst="rect">
            <a:avLst/>
          </a:prstGeom>
          <a:noFill/>
          <a:ln w="50800">
            <a:solidFill>
              <a:srgbClr val="46A0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0" name="Slide Number Placeholder 3"/>
          <p:cNvSpPr txBox="1">
            <a:spLocks/>
          </p:cNvSpPr>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sz="1600" kern="1200">
                <a:solidFill>
                  <a:srgbClr val="626366"/>
                </a:solidFill>
                <a:latin typeface="Verdana" pitchFamily="34" charset="0"/>
                <a:ea typeface="ＭＳ Ｐゴシック"/>
                <a:cs typeface="ＭＳ Ｐゴシック"/>
              </a:defRPr>
            </a:lvl2pPr>
            <a:lvl3pPr marL="914400" algn="l" rtl="0" fontAlgn="base">
              <a:spcBef>
                <a:spcPct val="0"/>
              </a:spcBef>
              <a:spcAft>
                <a:spcPct val="0"/>
              </a:spcAft>
              <a:defRPr sz="1600" kern="1200">
                <a:solidFill>
                  <a:srgbClr val="626366"/>
                </a:solidFill>
                <a:latin typeface="Verdana" pitchFamily="34" charset="0"/>
                <a:ea typeface="ＭＳ Ｐゴシック"/>
                <a:cs typeface="ＭＳ Ｐゴシック"/>
              </a:defRPr>
            </a:lvl3pPr>
            <a:lvl4pPr marL="1371600" algn="l" rtl="0" fontAlgn="base">
              <a:spcBef>
                <a:spcPct val="0"/>
              </a:spcBef>
              <a:spcAft>
                <a:spcPct val="0"/>
              </a:spcAft>
              <a:defRPr sz="1600" kern="1200">
                <a:solidFill>
                  <a:srgbClr val="626366"/>
                </a:solidFill>
                <a:latin typeface="Verdana" pitchFamily="34" charset="0"/>
                <a:ea typeface="ＭＳ Ｐゴシック"/>
                <a:cs typeface="ＭＳ Ｐゴシック"/>
              </a:defRPr>
            </a:lvl4pPr>
            <a:lvl5pPr marL="1828800" algn="l" rtl="0" fontAlgn="base">
              <a:spcBef>
                <a:spcPct val="0"/>
              </a:spcBef>
              <a:spcAft>
                <a:spcPct val="0"/>
              </a:spcAft>
              <a:defRPr sz="1600" kern="1200">
                <a:solidFill>
                  <a:srgbClr val="626366"/>
                </a:solidFill>
                <a:latin typeface="Verdana" pitchFamily="34" charset="0"/>
                <a:ea typeface="ＭＳ Ｐゴシック"/>
                <a:cs typeface="ＭＳ Ｐゴシック"/>
              </a:defRPr>
            </a:lvl5pPr>
            <a:lvl6pPr marL="2286000" algn="l" defTabSz="914400" rtl="0" eaLnBrk="1" latinLnBrk="0" hangingPunct="1">
              <a:defRPr sz="1600" kern="1200">
                <a:solidFill>
                  <a:srgbClr val="626366"/>
                </a:solidFill>
                <a:latin typeface="Verdana" pitchFamily="34" charset="0"/>
                <a:ea typeface="ＭＳ Ｐゴシック"/>
                <a:cs typeface="ＭＳ Ｐゴシック"/>
              </a:defRPr>
            </a:lvl6pPr>
            <a:lvl7pPr marL="2743200" algn="l" defTabSz="914400" rtl="0" eaLnBrk="1" latinLnBrk="0" hangingPunct="1">
              <a:defRPr sz="1600" kern="1200">
                <a:solidFill>
                  <a:srgbClr val="626366"/>
                </a:solidFill>
                <a:latin typeface="Verdana" pitchFamily="34" charset="0"/>
                <a:ea typeface="ＭＳ Ｐゴシック"/>
                <a:cs typeface="ＭＳ Ｐゴシック"/>
              </a:defRPr>
            </a:lvl7pPr>
            <a:lvl8pPr marL="3200400" algn="l" defTabSz="914400" rtl="0" eaLnBrk="1" latinLnBrk="0" hangingPunct="1">
              <a:defRPr sz="1600" kern="1200">
                <a:solidFill>
                  <a:srgbClr val="626366"/>
                </a:solidFill>
                <a:latin typeface="Verdana" pitchFamily="34" charset="0"/>
                <a:ea typeface="ＭＳ Ｐゴシック"/>
                <a:cs typeface="ＭＳ Ｐゴシック"/>
              </a:defRPr>
            </a:lvl8pPr>
            <a:lvl9pPr marL="3657600" algn="l" defTabSz="914400" rtl="0" eaLnBrk="1" latinLnBrk="0" hangingPunct="1">
              <a:defRPr sz="1600" kern="1200">
                <a:solidFill>
                  <a:srgbClr val="626366"/>
                </a:solidFill>
                <a:latin typeface="Verdana" pitchFamily="34" charset="0"/>
                <a:ea typeface="ＭＳ Ｐゴシック"/>
                <a:cs typeface="ＭＳ Ｐゴシック"/>
              </a:defRPr>
            </a:lvl9pPr>
          </a:lstStyle>
          <a:p>
            <a:fld id="{1E509471-B0B1-4E0A-A4FA-6D32F8774529}" type="slidenum">
              <a:rPr lang="en-US" smtClean="0">
                <a:solidFill>
                  <a:srgbClr val="000000"/>
                </a:solidFill>
                <a:ea typeface="ＭＳ Ｐゴシック"/>
                <a:cs typeface="ＭＳ Ｐゴシック"/>
              </a:rPr>
              <a:pPr/>
              <a:t>57</a:t>
            </a:fld>
            <a:endParaRPr lang="en-US" dirty="0" smtClean="0">
              <a:solidFill>
                <a:srgbClr val="000000"/>
              </a:solidFill>
              <a:ea typeface="ＭＳ Ｐゴシック"/>
              <a:cs typeface="ＭＳ Ｐゴシック"/>
            </a:endParaRPr>
          </a:p>
        </p:txBody>
      </p:sp>
    </p:spTree>
    <p:extLst>
      <p:ext uri="{BB962C8B-B14F-4D97-AF65-F5344CB8AC3E}">
        <p14:creationId xmlns:p14="http://schemas.microsoft.com/office/powerpoint/2010/main" val="983883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Grp="1" noChangeAspect="1" noChangeArrowheads="1"/>
          </p:cNvPicPr>
          <p:nvPr>
            <p:ph idx="1"/>
          </p:nvPr>
        </p:nvPicPr>
        <p:blipFill>
          <a:blip r:embed="rId11">
            <a:extLst>
              <a:ext uri="{BEBA8EAE-BF5A-486C-A8C5-ECC9F3942E4B}">
                <a14:imgProps xmlns:a14="http://schemas.microsoft.com/office/drawing/2010/main">
                  <a14:imgLayer r:embed="rId12">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566928" y="1179574"/>
            <a:ext cx="7969225" cy="561037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89923" name="Rectangle 9"/>
          <p:cNvSpPr>
            <a:spLocks noGrp="1" noChangeArrowheads="1"/>
          </p:cNvSpPr>
          <p:nvPr>
            <p:ph type="title"/>
            <p:custDataLst>
              <p:tags r:id="rId1"/>
            </p:custDataLst>
          </p:nvPr>
        </p:nvSpPr>
        <p:spPr>
          <a:xfrm>
            <a:off x="547730" y="319903"/>
            <a:ext cx="8229600" cy="1143000"/>
          </a:xfrm>
        </p:spPr>
        <p:txBody>
          <a:bodyPr/>
          <a:lstStyle/>
          <a:p>
            <a:pPr>
              <a:defRPr/>
            </a:pPr>
            <a:r>
              <a:rPr dirty="0" smtClean="0"/>
              <a:t>Approve over-all statement</a:t>
            </a:r>
            <a:r>
              <a:rPr sz="2000" dirty="0" smtClean="0">
                <a:latin typeface="+mn-lt"/>
              </a:rPr>
              <a:t/>
            </a:r>
            <a:br>
              <a:rPr sz="2000" dirty="0" smtClean="0">
                <a:latin typeface="+mn-lt"/>
              </a:rPr>
            </a:br>
            <a:r>
              <a:rPr sz="2000" dirty="0" smtClean="0">
                <a:solidFill>
                  <a:schemeClr val="tx1"/>
                </a:solidFill>
              </a:rPr>
              <a:t>Make any necessary changes prior to approving</a:t>
            </a:r>
            <a:endParaRPr sz="2000" dirty="0">
              <a:solidFill>
                <a:schemeClr val="tx1"/>
              </a:solidFill>
            </a:endParaRPr>
          </a:p>
        </p:txBody>
      </p:sp>
      <p:sp>
        <p:nvSpPr>
          <p:cNvPr id="7" name="Rectangle 6"/>
          <p:cNvSpPr/>
          <p:nvPr>
            <p:custDataLst>
              <p:tags r:id="rId2"/>
            </p:custDataLst>
          </p:nvPr>
        </p:nvSpPr>
        <p:spPr>
          <a:xfrm>
            <a:off x="2369267" y="6174718"/>
            <a:ext cx="1095941" cy="347870"/>
          </a:xfrm>
          <a:prstGeom prst="rect">
            <a:avLst/>
          </a:prstGeom>
          <a:noFill/>
          <a:ln w="508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8" name="Rectangle 7"/>
          <p:cNvSpPr/>
          <p:nvPr>
            <p:custDataLst>
              <p:tags r:id="rId3"/>
            </p:custDataLst>
          </p:nvPr>
        </p:nvSpPr>
        <p:spPr>
          <a:xfrm>
            <a:off x="444518" y="1143000"/>
            <a:ext cx="1528659" cy="410393"/>
          </a:xfrm>
          <a:prstGeom prst="rect">
            <a:avLst/>
          </a:prstGeom>
          <a:noFill/>
          <a:ln w="50800">
            <a:solidFill>
              <a:srgbClr val="46A0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3" name="Rectangle 12"/>
          <p:cNvSpPr/>
          <p:nvPr>
            <p:custDataLst>
              <p:tags r:id="rId4"/>
            </p:custDataLst>
          </p:nvPr>
        </p:nvSpPr>
        <p:spPr>
          <a:xfrm>
            <a:off x="5991727" y="1772289"/>
            <a:ext cx="2082105" cy="909138"/>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10" name="Picture 5"/>
          <p:cNvPicPr>
            <a:picLocks noChangeAspect="1" noChangeArrowheads="1"/>
          </p:cNvPicPr>
          <p:nvPr/>
        </p:nvPicPr>
        <p:blipFill>
          <a:blip r:embed="rId13">
            <a:extLst>
              <a:ext uri="{BEBA8EAE-BF5A-486C-A8C5-ECC9F3942E4B}">
                <a14:imgProps xmlns:a14="http://schemas.microsoft.com/office/drawing/2010/main">
                  <a14:imgLayer r:embed="rId14">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6238975" y="1791673"/>
            <a:ext cx="1826501" cy="6647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Rectangle 10"/>
          <p:cNvSpPr/>
          <p:nvPr>
            <p:custDataLst>
              <p:tags r:id="rId5"/>
            </p:custDataLst>
          </p:nvPr>
        </p:nvSpPr>
        <p:spPr>
          <a:xfrm>
            <a:off x="6874950" y="1348196"/>
            <a:ext cx="1198882" cy="357916"/>
          </a:xfrm>
          <a:prstGeom prst="rect">
            <a:avLst/>
          </a:prstGeom>
          <a:noFill/>
          <a:ln w="3175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2" name="Rectangle 11"/>
          <p:cNvSpPr/>
          <p:nvPr>
            <p:custDataLst>
              <p:tags r:id="rId6"/>
            </p:custDataLst>
          </p:nvPr>
        </p:nvSpPr>
        <p:spPr>
          <a:xfrm>
            <a:off x="6151486" y="2124057"/>
            <a:ext cx="2001478" cy="214768"/>
          </a:xfrm>
          <a:prstGeom prst="rect">
            <a:avLst/>
          </a:prstGeom>
          <a:noFill/>
          <a:ln w="3175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4" name="Rectangle 13"/>
          <p:cNvSpPr/>
          <p:nvPr>
            <p:custDataLst>
              <p:tags r:id="rId7"/>
            </p:custDataLst>
          </p:nvPr>
        </p:nvSpPr>
        <p:spPr>
          <a:xfrm>
            <a:off x="6421319" y="3581400"/>
            <a:ext cx="455341" cy="1713163"/>
          </a:xfrm>
          <a:prstGeom prst="rect">
            <a:avLst/>
          </a:prstGeom>
          <a:noFill/>
          <a:ln w="3175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5" name="Rectangle 8"/>
          <p:cNvSpPr>
            <a:spLocks noChangeArrowheads="1"/>
          </p:cNvSpPr>
          <p:nvPr/>
        </p:nvSpPr>
        <p:spPr bwMode="auto">
          <a:xfrm>
            <a:off x="228600" y="2738295"/>
            <a:ext cx="1752600" cy="3385542"/>
          </a:xfrm>
          <a:prstGeom prst="rect">
            <a:avLst/>
          </a:prstGeom>
          <a:noFill/>
          <a:ln w="9525">
            <a:noFill/>
            <a:miter lim="800000"/>
            <a:headEnd/>
            <a:tailEnd/>
          </a:ln>
        </p:spPr>
        <p:txBody>
          <a:bodyPr wrap="square">
            <a:spAutoFit/>
          </a:bodyPr>
          <a:lstStyle/>
          <a:p>
            <a:pPr marL="434340" indent="-171450" eaLnBrk="0" fontAlgn="auto" hangingPunct="0">
              <a:spcBef>
                <a:spcPts val="600"/>
              </a:spcBef>
              <a:spcAft>
                <a:spcPts val="600"/>
              </a:spcAft>
              <a:buFont typeface="Wingdings" panose="05000000000000000000" pitchFamily="2" charset="2"/>
              <a:buChar char="§"/>
              <a:defRPr/>
            </a:pPr>
            <a:r>
              <a:rPr lang="en-US" sz="1200" kern="0" dirty="0" smtClean="0">
                <a:solidFill>
                  <a:srgbClr val="000000"/>
                </a:solidFill>
              </a:rPr>
              <a:t>Review transaction detail, descriptions, receipts, and make sure all are in compliance with company policy for both charges and OOP </a:t>
            </a:r>
          </a:p>
          <a:p>
            <a:pPr marL="434340" indent="-171450" eaLnBrk="0" fontAlgn="auto" hangingPunct="0">
              <a:spcBef>
                <a:spcPts val="600"/>
              </a:spcBef>
              <a:spcAft>
                <a:spcPts val="600"/>
              </a:spcAft>
              <a:buFont typeface="Wingdings" panose="05000000000000000000" pitchFamily="2" charset="2"/>
              <a:buChar char="§"/>
              <a:defRPr/>
            </a:pPr>
            <a:r>
              <a:rPr lang="en-US" sz="1200" kern="0" dirty="0" smtClean="0">
                <a:solidFill>
                  <a:srgbClr val="000000"/>
                </a:solidFill>
              </a:rPr>
              <a:t>Approve the card expenses by clicking “approve statement”</a:t>
            </a:r>
          </a:p>
        </p:txBody>
      </p:sp>
      <p:sp>
        <p:nvSpPr>
          <p:cNvPr id="16" name="Rectangle 15"/>
          <p:cNvSpPr/>
          <p:nvPr>
            <p:custDataLst>
              <p:tags r:id="rId8"/>
            </p:custDataLst>
          </p:nvPr>
        </p:nvSpPr>
        <p:spPr>
          <a:xfrm>
            <a:off x="2017408" y="5562600"/>
            <a:ext cx="2895600" cy="347870"/>
          </a:xfrm>
          <a:prstGeom prst="rect">
            <a:avLst/>
          </a:prstGeom>
          <a:noFill/>
          <a:ln w="508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7" name="Slide Number Placeholder 3"/>
          <p:cNvSpPr txBox="1">
            <a:spLocks/>
          </p:cNvSpPr>
          <p:nvPr/>
        </p:nvSpPr>
        <p:spPr bwMode="auto">
          <a:xfrm>
            <a:off x="8328025" y="6629400"/>
            <a:ext cx="8159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sz="1600" kern="1200">
                <a:solidFill>
                  <a:srgbClr val="626366"/>
                </a:solidFill>
                <a:latin typeface="Verdana" pitchFamily="34" charset="0"/>
                <a:ea typeface="ＭＳ Ｐゴシック"/>
                <a:cs typeface="ＭＳ Ｐゴシック"/>
              </a:defRPr>
            </a:lvl2pPr>
            <a:lvl3pPr marL="914400" algn="l" rtl="0" fontAlgn="base">
              <a:spcBef>
                <a:spcPct val="0"/>
              </a:spcBef>
              <a:spcAft>
                <a:spcPct val="0"/>
              </a:spcAft>
              <a:defRPr sz="1600" kern="1200">
                <a:solidFill>
                  <a:srgbClr val="626366"/>
                </a:solidFill>
                <a:latin typeface="Verdana" pitchFamily="34" charset="0"/>
                <a:ea typeface="ＭＳ Ｐゴシック"/>
                <a:cs typeface="ＭＳ Ｐゴシック"/>
              </a:defRPr>
            </a:lvl3pPr>
            <a:lvl4pPr marL="1371600" algn="l" rtl="0" fontAlgn="base">
              <a:spcBef>
                <a:spcPct val="0"/>
              </a:spcBef>
              <a:spcAft>
                <a:spcPct val="0"/>
              </a:spcAft>
              <a:defRPr sz="1600" kern="1200">
                <a:solidFill>
                  <a:srgbClr val="626366"/>
                </a:solidFill>
                <a:latin typeface="Verdana" pitchFamily="34" charset="0"/>
                <a:ea typeface="ＭＳ Ｐゴシック"/>
                <a:cs typeface="ＭＳ Ｐゴシック"/>
              </a:defRPr>
            </a:lvl4pPr>
            <a:lvl5pPr marL="1828800" algn="l" rtl="0" fontAlgn="base">
              <a:spcBef>
                <a:spcPct val="0"/>
              </a:spcBef>
              <a:spcAft>
                <a:spcPct val="0"/>
              </a:spcAft>
              <a:defRPr sz="1600" kern="1200">
                <a:solidFill>
                  <a:srgbClr val="626366"/>
                </a:solidFill>
                <a:latin typeface="Verdana" pitchFamily="34" charset="0"/>
                <a:ea typeface="ＭＳ Ｐゴシック"/>
                <a:cs typeface="ＭＳ Ｐゴシック"/>
              </a:defRPr>
            </a:lvl5pPr>
            <a:lvl6pPr marL="2286000" algn="l" defTabSz="914400" rtl="0" eaLnBrk="1" latinLnBrk="0" hangingPunct="1">
              <a:defRPr sz="1600" kern="1200">
                <a:solidFill>
                  <a:srgbClr val="626366"/>
                </a:solidFill>
                <a:latin typeface="Verdana" pitchFamily="34" charset="0"/>
                <a:ea typeface="ＭＳ Ｐゴシック"/>
                <a:cs typeface="ＭＳ Ｐゴシック"/>
              </a:defRPr>
            </a:lvl6pPr>
            <a:lvl7pPr marL="2743200" algn="l" defTabSz="914400" rtl="0" eaLnBrk="1" latinLnBrk="0" hangingPunct="1">
              <a:defRPr sz="1600" kern="1200">
                <a:solidFill>
                  <a:srgbClr val="626366"/>
                </a:solidFill>
                <a:latin typeface="Verdana" pitchFamily="34" charset="0"/>
                <a:ea typeface="ＭＳ Ｐゴシック"/>
                <a:cs typeface="ＭＳ Ｐゴシック"/>
              </a:defRPr>
            </a:lvl7pPr>
            <a:lvl8pPr marL="3200400" algn="l" defTabSz="914400" rtl="0" eaLnBrk="1" latinLnBrk="0" hangingPunct="1">
              <a:defRPr sz="1600" kern="1200">
                <a:solidFill>
                  <a:srgbClr val="626366"/>
                </a:solidFill>
                <a:latin typeface="Verdana" pitchFamily="34" charset="0"/>
                <a:ea typeface="ＭＳ Ｐゴシック"/>
                <a:cs typeface="ＭＳ Ｐゴシック"/>
              </a:defRPr>
            </a:lvl8pPr>
            <a:lvl9pPr marL="3657600" algn="l" defTabSz="914400" rtl="0" eaLnBrk="1" latinLnBrk="0" hangingPunct="1">
              <a:defRPr sz="1600" kern="1200">
                <a:solidFill>
                  <a:srgbClr val="626366"/>
                </a:solidFill>
                <a:latin typeface="Verdana" pitchFamily="34" charset="0"/>
                <a:ea typeface="ＭＳ Ｐゴシック"/>
                <a:cs typeface="ＭＳ Ｐゴシック"/>
              </a:defRPr>
            </a:lvl9pPr>
          </a:lstStyle>
          <a:p>
            <a:fld id="{1E509471-B0B1-4E0A-A4FA-6D32F8774529}" type="slidenum">
              <a:rPr lang="en-US" smtClean="0">
                <a:solidFill>
                  <a:srgbClr val="000000"/>
                </a:solidFill>
                <a:ea typeface="ＭＳ Ｐゴシック"/>
                <a:cs typeface="ＭＳ Ｐゴシック"/>
              </a:rPr>
              <a:pPr/>
              <a:t>58</a:t>
            </a:fld>
            <a:endParaRPr lang="en-US" dirty="0" smtClean="0">
              <a:solidFill>
                <a:srgbClr val="000000"/>
              </a:solidFill>
              <a:ea typeface="ＭＳ Ｐゴシック"/>
              <a:cs typeface="ＭＳ Ｐゴシック"/>
            </a:endParaRPr>
          </a:p>
        </p:txBody>
      </p:sp>
    </p:spTree>
    <p:extLst>
      <p:ext uri="{BB962C8B-B14F-4D97-AF65-F5344CB8AC3E}">
        <p14:creationId xmlns:p14="http://schemas.microsoft.com/office/powerpoint/2010/main" val="2937172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4"/>
          <p:cNvSpPr>
            <a:spLocks noGrp="1"/>
          </p:cNvSpPr>
          <p:nvPr>
            <p:ph type="title"/>
          </p:nvPr>
        </p:nvSpPr>
        <p:spPr/>
        <p:txBody>
          <a:bodyPr/>
          <a:lstStyle/>
          <a:p>
            <a:r>
              <a:rPr lang="en-US" dirty="0" smtClean="0"/>
              <a:t>Manage receipts  </a:t>
            </a:r>
            <a:br>
              <a:rPr lang="en-US" dirty="0" smtClean="0"/>
            </a:br>
            <a:r>
              <a:rPr lang="en-US" sz="1600" dirty="0" smtClean="0">
                <a:solidFill>
                  <a:schemeClr val="tx1"/>
                </a:solidFill>
              </a:rPr>
              <a:t>Review receipts/view historical images tabs</a:t>
            </a:r>
          </a:p>
        </p:txBody>
      </p:sp>
      <p:sp>
        <p:nvSpPr>
          <p:cNvPr id="14340" name="Slide Number Placeholder 3"/>
          <p:cNvSpPr>
            <a:spLocks noGrp="1"/>
          </p:cNvSpPr>
          <p:nvPr>
            <p:ph type="sldNum" sz="quarter" idx="10"/>
          </p:nvPr>
        </p:nvSpPr>
        <p:spPr>
          <a:noFill/>
        </p:spPr>
        <p:txBody>
          <a:bodyPr/>
          <a:lstStyle/>
          <a:p>
            <a:fld id="{F6936204-6371-41E4-93ED-D12C33D63DFC}" type="slidenum">
              <a:rPr lang="en-US" smtClean="0">
                <a:solidFill>
                  <a:srgbClr val="000000"/>
                </a:solidFill>
                <a:ea typeface="ＭＳ Ｐゴシック"/>
                <a:cs typeface="ＭＳ Ｐゴシック"/>
              </a:rPr>
              <a:pPr/>
              <a:t>59</a:t>
            </a:fld>
            <a:endParaRPr lang="en-US" dirty="0" smtClean="0">
              <a:solidFill>
                <a:srgbClr val="000000"/>
              </a:solidFill>
              <a:ea typeface="ＭＳ Ｐゴシック"/>
              <a:cs typeface="ＭＳ Ｐゴシック"/>
            </a:endParaRPr>
          </a:p>
        </p:txBody>
      </p:sp>
      <p:sp>
        <p:nvSpPr>
          <p:cNvPr id="14341" name="TextBox 8"/>
          <p:cNvSpPr txBox="1">
            <a:spLocks noChangeArrowheads="1"/>
          </p:cNvSpPr>
          <p:nvPr/>
        </p:nvSpPr>
        <p:spPr bwMode="auto">
          <a:xfrm>
            <a:off x="381000" y="5410200"/>
            <a:ext cx="8153400" cy="1169988"/>
          </a:xfrm>
          <a:prstGeom prst="rect">
            <a:avLst/>
          </a:prstGeom>
          <a:noFill/>
          <a:ln w="9525">
            <a:noFill/>
            <a:miter lim="800000"/>
            <a:headEnd/>
            <a:tailEnd/>
          </a:ln>
        </p:spPr>
        <p:txBody>
          <a:bodyPr>
            <a:spAutoFit/>
          </a:bodyPr>
          <a:lstStyle/>
          <a:p>
            <a:pPr>
              <a:spcAft>
                <a:spcPts val="600"/>
              </a:spcAft>
            </a:pPr>
            <a:r>
              <a:rPr lang="en-US" dirty="0" smtClean="0">
                <a:solidFill>
                  <a:srgbClr val="000000"/>
                </a:solidFill>
              </a:rPr>
              <a:t>Contains </a:t>
            </a:r>
            <a:r>
              <a:rPr lang="en-US" dirty="0">
                <a:solidFill>
                  <a:srgbClr val="000000"/>
                </a:solidFill>
              </a:rPr>
              <a:t>two tabs that allow the approver to select a particular statement period and view receipts:</a:t>
            </a:r>
          </a:p>
          <a:p>
            <a:pPr>
              <a:spcAft>
                <a:spcPts val="600"/>
              </a:spcAft>
              <a:buSzPct val="85000"/>
              <a:buFont typeface="Wingdings" pitchFamily="2" charset="2"/>
              <a:buChar char="§"/>
            </a:pPr>
            <a:r>
              <a:rPr lang="en-US" sz="1400" dirty="0">
                <a:solidFill>
                  <a:srgbClr val="000000"/>
                </a:solidFill>
              </a:rPr>
              <a:t>  Review receipts tab contains data for the last twelve months</a:t>
            </a:r>
          </a:p>
          <a:p>
            <a:pPr>
              <a:spcAft>
                <a:spcPts val="600"/>
              </a:spcAft>
              <a:buSzPct val="85000"/>
              <a:buFont typeface="Wingdings" pitchFamily="2" charset="2"/>
              <a:buChar char="§"/>
            </a:pPr>
            <a:r>
              <a:rPr lang="en-US" sz="1400" dirty="0">
                <a:solidFill>
                  <a:srgbClr val="000000"/>
                </a:solidFill>
              </a:rPr>
              <a:t>  View historical images tab contains data for the last seven years</a:t>
            </a: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976" y="1143000"/>
            <a:ext cx="7981648"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3" name="Picture 4"/>
          <p:cNvPicPr>
            <a:picLocks noChangeAspect="1" noChangeArrowheads="1"/>
          </p:cNvPicPr>
          <p:nvPr/>
        </p:nvPicPr>
        <p:blipFill>
          <a:blip r:embed="rId6" cstate="print"/>
          <a:srcRect/>
          <a:stretch>
            <a:fillRect/>
          </a:stretch>
        </p:blipFill>
        <p:spPr bwMode="auto">
          <a:xfrm>
            <a:off x="5943600" y="1066800"/>
            <a:ext cx="2743200" cy="3994150"/>
          </a:xfrm>
          <a:prstGeom prst="rect">
            <a:avLst/>
          </a:prstGeom>
          <a:noFill/>
          <a:ln w="9525">
            <a:noFill/>
            <a:miter lim="800000"/>
            <a:headEnd/>
            <a:tailEnd/>
          </a:ln>
        </p:spPr>
      </p:pic>
      <p:pic>
        <p:nvPicPr>
          <p:cNvPr id="819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976" y="3810000"/>
            <a:ext cx="5438624" cy="1423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bwMode="auto">
          <a:xfrm flipV="1">
            <a:off x="3962400" y="2781300"/>
            <a:ext cx="2286000" cy="282575"/>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5" name="Straight Arrow Connector 4"/>
          <p:cNvCxnSpPr/>
          <p:nvPr/>
        </p:nvCxnSpPr>
        <p:spPr bwMode="auto">
          <a:xfrm>
            <a:off x="2819400" y="3200400"/>
            <a:ext cx="609600" cy="114300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15" name="Rectangle 14"/>
          <p:cNvSpPr/>
          <p:nvPr>
            <p:custDataLst>
              <p:tags r:id="rId1"/>
            </p:custDataLst>
          </p:nvPr>
        </p:nvSpPr>
        <p:spPr>
          <a:xfrm>
            <a:off x="504977" y="2209800"/>
            <a:ext cx="1400024" cy="245908"/>
          </a:xfrm>
          <a:prstGeom prst="rect">
            <a:avLst/>
          </a:prstGeom>
          <a:noFill/>
          <a:ln w="50800">
            <a:solidFill>
              <a:srgbClr val="46A0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p:cNvSpPr/>
          <p:nvPr>
            <p:custDataLst>
              <p:tags r:id="rId2"/>
            </p:custDataLst>
          </p:nvPr>
        </p:nvSpPr>
        <p:spPr>
          <a:xfrm>
            <a:off x="3464770" y="4343400"/>
            <a:ext cx="497630" cy="533400"/>
          </a:xfrm>
          <a:prstGeom prst="rect">
            <a:avLst/>
          </a:prstGeom>
          <a:noFill/>
          <a:ln w="50800">
            <a:solidFill>
              <a:srgbClr val="46A0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p:cNvSpPr/>
          <p:nvPr>
            <p:custDataLst>
              <p:tags r:id="rId3"/>
            </p:custDataLst>
          </p:nvPr>
        </p:nvSpPr>
        <p:spPr>
          <a:xfrm>
            <a:off x="5943600" y="4608920"/>
            <a:ext cx="1198882" cy="357916"/>
          </a:xfrm>
          <a:prstGeom prst="rect">
            <a:avLst/>
          </a:prstGeom>
          <a:noFill/>
          <a:ln w="381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5400456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57201" y="1645920"/>
            <a:ext cx="8255239" cy="3712762"/>
            <a:chOff x="457201" y="1645920"/>
            <a:chExt cx="8255239" cy="3712762"/>
          </a:xfrm>
        </p:grpSpPr>
        <p:pic>
          <p:nvPicPr>
            <p:cNvPr id="4" name="Snagit_PPT8BE5"/>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457201" y="1645920"/>
              <a:ext cx="8255239" cy="3712762"/>
            </a:xfrm>
            <a:prstGeom prst="rect">
              <a:avLst/>
            </a:prstGeom>
            <a:noFill/>
            <a:ln>
              <a:solidFill>
                <a:schemeClr val="tx1"/>
              </a:solidFill>
              <a:miter lim="800000"/>
            </a:ln>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512064" y="2990088"/>
              <a:ext cx="8146286" cy="2162286"/>
              <a:chOff x="512064" y="2909207"/>
              <a:chExt cx="8146286" cy="2162286"/>
            </a:xfrm>
          </p:grpSpPr>
          <p:pic>
            <p:nvPicPr>
              <p:cNvPr id="7" name="Snagit_PPT38C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2064" y="2909207"/>
                <a:ext cx="8146286" cy="2162286"/>
              </a:xfrm>
              <a:prstGeom prst="rect">
                <a:avLst/>
              </a:prstGeom>
            </p:spPr>
          </p:pic>
          <p:pic>
            <p:nvPicPr>
              <p:cNvPr id="8" name="Snagit_PPTBC37"/>
              <p:cNvPicPr>
                <a:picLocks noChangeAspect="1"/>
              </p:cNvPicPr>
              <p:nvPr/>
            </p:nvPicPr>
            <p:blipFill rotWithShape="1">
              <a:blip r:embed="rId9">
                <a:extLst>
                  <a:ext uri="{28A0092B-C50C-407E-A947-70E740481C1C}">
                    <a14:useLocalDpi xmlns:a14="http://schemas.microsoft.com/office/drawing/2010/main" val="0"/>
                  </a:ext>
                </a:extLst>
              </a:blip>
              <a:srcRect l="4293"/>
              <a:stretch/>
            </p:blipFill>
            <p:spPr>
              <a:xfrm>
                <a:off x="534714" y="2922036"/>
                <a:ext cx="1825265" cy="923905"/>
              </a:xfrm>
              <a:prstGeom prst="rect">
                <a:avLst/>
              </a:prstGeom>
            </p:spPr>
          </p:pic>
        </p:grpSp>
      </p:grpSp>
      <p:sp>
        <p:nvSpPr>
          <p:cNvPr id="1489923" name="Rectangle 9"/>
          <p:cNvSpPr>
            <a:spLocks noGrp="1" noChangeArrowheads="1"/>
          </p:cNvSpPr>
          <p:nvPr>
            <p:ph type="title"/>
            <p:custDataLst>
              <p:tags r:id="rId2"/>
            </p:custDataLst>
          </p:nvPr>
        </p:nvSpPr>
        <p:spPr>
          <a:xfrm>
            <a:off x="547730" y="319903"/>
            <a:ext cx="8229600" cy="1143000"/>
          </a:xfrm>
        </p:spPr>
        <p:txBody>
          <a:bodyPr/>
          <a:lstStyle/>
          <a:p>
            <a:pPr>
              <a:defRPr/>
            </a:pPr>
            <a:r>
              <a:rPr dirty="0" smtClean="0"/>
              <a:t>Wells Fargo home page</a:t>
            </a:r>
            <a:r>
              <a:rPr sz="2000" dirty="0" smtClean="0">
                <a:latin typeface="+mn-lt"/>
              </a:rPr>
              <a:t/>
            </a:r>
            <a:br>
              <a:rPr sz="2000" dirty="0" smtClean="0">
                <a:latin typeface="+mn-lt"/>
              </a:rPr>
            </a:br>
            <a:r>
              <a:rPr sz="2000" dirty="0" smtClean="0">
                <a:solidFill>
                  <a:schemeClr val="tx1"/>
                </a:solidFill>
              </a:rPr>
              <a:t>wellsfargo.com</a:t>
            </a:r>
            <a:endParaRPr sz="2000" dirty="0">
              <a:solidFill>
                <a:schemeClr val="tx1"/>
              </a:solidFill>
            </a:endParaRPr>
          </a:p>
        </p:txBody>
      </p:sp>
      <p:sp>
        <p:nvSpPr>
          <p:cNvPr id="5" name="Rectangle 4"/>
          <p:cNvSpPr/>
          <p:nvPr>
            <p:custDataLst>
              <p:tags r:id="rId3"/>
            </p:custDataLst>
          </p:nvPr>
        </p:nvSpPr>
        <p:spPr>
          <a:xfrm>
            <a:off x="3154680" y="2084832"/>
            <a:ext cx="1261872" cy="548640"/>
          </a:xfrm>
          <a:prstGeom prst="rect">
            <a:avLst/>
          </a:prstGeom>
          <a:noFill/>
          <a:ln w="50800">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custDataLst>
              <p:tags r:id="rId4"/>
            </p:custDataLst>
          </p:nvPr>
        </p:nvSpPr>
        <p:spPr>
          <a:xfrm>
            <a:off x="438912" y="2999232"/>
            <a:ext cx="1966113" cy="972312"/>
          </a:xfrm>
          <a:prstGeom prst="rect">
            <a:avLst/>
          </a:prstGeom>
          <a:noFill/>
          <a:ln w="57150">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3" name="Slide Number Placeholder 9"/>
          <p:cNvSpPr>
            <a:spLocks noGrp="1"/>
          </p:cNvSpPr>
          <p:nvPr>
            <p:ph type="sldNum" sz="quarter" idx="4294967295"/>
          </p:nvPr>
        </p:nvSpPr>
        <p:spPr>
          <a:xfrm>
            <a:off x="8328025" y="6629400"/>
            <a:ext cx="815975" cy="228600"/>
          </a:xfrm>
          <a:prstGeom prst="rect">
            <a:avLst/>
          </a:prstGeom>
          <a:noFill/>
        </p:spPr>
        <p:txBody>
          <a:bodyPr/>
          <a:lstStyle/>
          <a:p>
            <a:pPr algn="r"/>
            <a:r>
              <a:rPr lang="en-US" sz="1000" dirty="0" smtClean="0">
                <a:solidFill>
                  <a:srgbClr val="000000"/>
                </a:solidFill>
              </a:rPr>
              <a:t>6</a:t>
            </a:r>
          </a:p>
        </p:txBody>
      </p:sp>
    </p:spTree>
    <p:custDataLst>
      <p:tags r:id="rId1"/>
    </p:custDataLst>
    <p:extLst>
      <p:ext uri="{BB962C8B-B14F-4D97-AF65-F5344CB8AC3E}">
        <p14:creationId xmlns:p14="http://schemas.microsoft.com/office/powerpoint/2010/main" val="2117645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Slide Number Placeholder 6"/>
          <p:cNvSpPr>
            <a:spLocks noGrp="1"/>
          </p:cNvSpPr>
          <p:nvPr>
            <p:ph type="sldNum" sz="quarter" idx="10"/>
          </p:nvPr>
        </p:nvSpPr>
        <p:spPr/>
        <p:txBody>
          <a:bodyPr/>
          <a:lstStyle/>
          <a:p>
            <a:pPr>
              <a:defRPr/>
            </a:pPr>
            <a:fld id="{DDA26CCD-4403-42C8-87D7-6A1A19252ABE}" type="slidenum">
              <a:rPr lang="en-US" smtClean="0">
                <a:solidFill>
                  <a:srgbClr val="000000"/>
                </a:solidFill>
              </a:rPr>
              <a:pPr>
                <a:defRPr/>
              </a:pPr>
              <a:t>60</a:t>
            </a:fld>
            <a:endParaRPr lang="en-US" smtClean="0">
              <a:solidFill>
                <a:srgbClr val="000000"/>
              </a:solidFill>
            </a:endParaRPr>
          </a:p>
        </p:txBody>
      </p:sp>
      <p:sp>
        <p:nvSpPr>
          <p:cNvPr id="6" name="Rectangle 5"/>
          <p:cNvSpPr>
            <a:spLocks noChangeArrowheads="1"/>
          </p:cNvSpPr>
          <p:nvPr/>
        </p:nvSpPr>
        <p:spPr bwMode="auto">
          <a:xfrm>
            <a:off x="634178" y="6382951"/>
            <a:ext cx="7439025" cy="307777"/>
          </a:xfrm>
          <a:prstGeom prst="rect">
            <a:avLst/>
          </a:prstGeom>
          <a:noFill/>
          <a:ln w="9525">
            <a:noFill/>
            <a:miter lim="800000"/>
            <a:headEnd/>
            <a:tailEnd/>
          </a:ln>
        </p:spPr>
        <p:txBody>
          <a:bodyPr wrap="square">
            <a:spAutoFit/>
          </a:bodyPr>
          <a:lstStyle/>
          <a:p>
            <a:pPr eaLnBrk="0" hangingPunct="0">
              <a:defRPr/>
            </a:pPr>
            <a:r>
              <a:rPr lang="en-US" sz="1400" dirty="0">
                <a:solidFill>
                  <a:srgbClr val="080808"/>
                </a:solidFill>
                <a:latin typeface="Verdana"/>
                <a:ea typeface="MS PGothic" pitchFamily="34" charset="-128"/>
                <a:cs typeface="+mn-cs"/>
              </a:rPr>
              <a:t>Statement summary report showing cardholder statements over period of time </a:t>
            </a:r>
          </a:p>
        </p:txBody>
      </p:sp>
      <p:sp>
        <p:nvSpPr>
          <p:cNvPr id="8" name="Title 1"/>
          <p:cNvSpPr txBox="1">
            <a:spLocks/>
          </p:cNvSpPr>
          <p:nvPr/>
        </p:nvSpPr>
        <p:spPr>
          <a:xfrm>
            <a:off x="434975" y="187325"/>
            <a:ext cx="8255000" cy="1108075"/>
          </a:xfrm>
          <a:prstGeom prst="rect">
            <a:avLst/>
          </a:prstGeom>
        </p:spPr>
        <p:txBody>
          <a:bodyPr/>
          <a:lstStyle/>
          <a:p>
            <a:pPr eaLnBrk="0" hangingPunct="0">
              <a:lnSpc>
                <a:spcPct val="105000"/>
              </a:lnSpc>
              <a:defRPr/>
            </a:pPr>
            <a:r>
              <a:rPr lang="en-US" sz="3200" kern="0" dirty="0">
                <a:solidFill>
                  <a:srgbClr val="BB0826"/>
                </a:solidFill>
                <a:latin typeface="Georgia"/>
              </a:rPr>
              <a:t>Reports – statement </a:t>
            </a:r>
            <a:r>
              <a:rPr lang="en-US" sz="3200" kern="0" dirty="0" smtClean="0">
                <a:solidFill>
                  <a:srgbClr val="BB0826"/>
                </a:solidFill>
                <a:latin typeface="Georgia"/>
              </a:rPr>
              <a:t>summary</a:t>
            </a:r>
          </a:p>
          <a:p>
            <a:pPr eaLnBrk="0" hangingPunct="0">
              <a:lnSpc>
                <a:spcPct val="105000"/>
              </a:lnSpc>
              <a:defRPr/>
            </a:pPr>
            <a:r>
              <a:rPr lang="en-US" kern="0" dirty="0" smtClean="0">
                <a:solidFill>
                  <a:srgbClr val="000000"/>
                </a:solidFill>
                <a:latin typeface="Georgia" panose="02040502050405020303" pitchFamily="18" charset="0"/>
              </a:rPr>
              <a:t>Approver option – review up to </a:t>
            </a:r>
            <a:r>
              <a:rPr lang="en-US" b="1" kern="0" dirty="0" smtClean="0">
                <a:solidFill>
                  <a:srgbClr val="000000"/>
                </a:solidFill>
                <a:latin typeface="Georgia" panose="02040502050405020303" pitchFamily="18" charset="0"/>
              </a:rPr>
              <a:t>12</a:t>
            </a:r>
            <a:r>
              <a:rPr lang="en-US" kern="0" dirty="0" smtClean="0">
                <a:solidFill>
                  <a:srgbClr val="000000"/>
                </a:solidFill>
                <a:latin typeface="Georgia" panose="02040502050405020303" pitchFamily="18" charset="0"/>
              </a:rPr>
              <a:t> statement cycles</a:t>
            </a:r>
            <a:endParaRPr lang="en-US" kern="0" dirty="0">
              <a:solidFill>
                <a:srgbClr val="000000"/>
              </a:solidFill>
              <a:latin typeface="Georgia" panose="02040502050405020303" pitchFamily="18" charset="0"/>
            </a:endParaRPr>
          </a:p>
        </p:txBody>
      </p:sp>
      <p:pic>
        <p:nvPicPr>
          <p:cNvPr id="11" name="Picture 2"/>
          <p:cNvPicPr>
            <a:picLocks noChangeAspect="1" noChangeArrowheads="1"/>
          </p:cNvPicPr>
          <p:nvPr/>
        </p:nvPicPr>
        <p:blipFill rotWithShape="1">
          <a:blip r:embed="rId4" cstate="print"/>
          <a:srcRect b="3495"/>
          <a:stretch/>
        </p:blipFill>
        <p:spPr bwMode="auto">
          <a:xfrm>
            <a:off x="533400" y="1062482"/>
            <a:ext cx="7640582" cy="5262118"/>
          </a:xfrm>
          <a:prstGeom prst="rect">
            <a:avLst/>
          </a:prstGeom>
          <a:noFill/>
          <a:ln w="9525">
            <a:solidFill>
              <a:schemeClr val="bg1">
                <a:lumMod val="50000"/>
              </a:schemeClr>
            </a:solidFill>
            <a:miter lim="800000"/>
            <a:headEnd/>
            <a:tailEnd/>
          </a:ln>
        </p:spPr>
      </p:pic>
      <p:sp>
        <p:nvSpPr>
          <p:cNvPr id="9" name="Rectangle 8"/>
          <p:cNvSpPr/>
          <p:nvPr>
            <p:custDataLst>
              <p:tags r:id="rId1"/>
            </p:custDataLst>
          </p:nvPr>
        </p:nvSpPr>
        <p:spPr>
          <a:xfrm>
            <a:off x="533400" y="2039168"/>
            <a:ext cx="1600200" cy="245908"/>
          </a:xfrm>
          <a:prstGeom prst="rect">
            <a:avLst/>
          </a:prstGeom>
          <a:noFill/>
          <a:ln w="50800">
            <a:solidFill>
              <a:srgbClr val="46A0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p:custDataLst>
              <p:tags r:id="rId2"/>
            </p:custDataLst>
          </p:nvPr>
        </p:nvSpPr>
        <p:spPr>
          <a:xfrm>
            <a:off x="7391400" y="1860210"/>
            <a:ext cx="838200" cy="357916"/>
          </a:xfrm>
          <a:prstGeom prst="rect">
            <a:avLst/>
          </a:prstGeom>
          <a:noFill/>
          <a:ln w="381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279001940"/>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7"/>
          <p:cNvSpPr>
            <a:spLocks noGrp="1"/>
          </p:cNvSpPr>
          <p:nvPr>
            <p:ph type="sldNum" sz="quarter" idx="10"/>
          </p:nvPr>
        </p:nvSpPr>
        <p:spPr>
          <a:noFill/>
        </p:spPr>
        <p:txBody>
          <a:bodyPr/>
          <a:lstStyle/>
          <a:p>
            <a:fld id="{D199BF6D-D8B1-42B4-84FF-4FE2CAB97D8F}" type="slidenum">
              <a:rPr lang="en-US" smtClean="0">
                <a:solidFill>
                  <a:srgbClr val="000000"/>
                </a:solidFill>
                <a:ea typeface="ＭＳ Ｐゴシック"/>
                <a:cs typeface="ＭＳ Ｐゴシック"/>
              </a:rPr>
              <a:pPr/>
              <a:t>61</a:t>
            </a:fld>
            <a:endParaRPr lang="en-US" smtClean="0">
              <a:solidFill>
                <a:srgbClr val="000000"/>
              </a:solidFill>
              <a:ea typeface="ＭＳ Ｐゴシック"/>
              <a:cs typeface="ＭＳ Ｐゴシック"/>
            </a:endParaRPr>
          </a:p>
        </p:txBody>
      </p:sp>
      <p:sp>
        <p:nvSpPr>
          <p:cNvPr id="63497" name="Title 7"/>
          <p:cNvSpPr>
            <a:spLocks noGrp="1"/>
          </p:cNvSpPr>
          <p:nvPr>
            <p:ph type="title"/>
          </p:nvPr>
        </p:nvSpPr>
        <p:spPr/>
        <p:txBody>
          <a:bodyPr/>
          <a:lstStyle/>
          <a:p>
            <a:pPr eaLnBrk="1" hangingPunct="1"/>
            <a:r>
              <a:rPr lang="en-US" dirty="0" smtClean="0"/>
              <a:t>Reports – offline</a:t>
            </a:r>
            <a:br>
              <a:rPr lang="en-US" dirty="0" smtClean="0"/>
            </a:br>
            <a:r>
              <a:rPr lang="en-US" sz="1600" dirty="0" smtClean="0">
                <a:solidFill>
                  <a:schemeClr val="tx1"/>
                </a:solidFill>
              </a:rPr>
              <a:t>Approver option – Create New Report</a:t>
            </a:r>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295400"/>
            <a:ext cx="863141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575" y="4114800"/>
            <a:ext cx="7010400" cy="2522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566371" y="4120932"/>
            <a:ext cx="1436514" cy="2462213"/>
          </a:xfrm>
          <a:prstGeom prst="rect">
            <a:avLst/>
          </a:prstGeom>
          <a:noFill/>
        </p:spPr>
        <p:txBody>
          <a:bodyPr wrap="square" rtlCol="0">
            <a:spAutoFit/>
          </a:bodyPr>
          <a:lstStyle/>
          <a:p>
            <a:r>
              <a:rPr lang="en-US" sz="1400" dirty="0" smtClean="0">
                <a:solidFill>
                  <a:srgbClr val="000000"/>
                </a:solidFill>
              </a:rPr>
              <a:t>View &amp; Print (PDF) or Download report data to Excel</a:t>
            </a:r>
          </a:p>
          <a:p>
            <a:endParaRPr lang="en-US" sz="1400" dirty="0">
              <a:solidFill>
                <a:srgbClr val="000000"/>
              </a:solidFill>
            </a:endParaRPr>
          </a:p>
          <a:p>
            <a:r>
              <a:rPr lang="en-US" sz="1400" dirty="0" smtClean="0">
                <a:solidFill>
                  <a:srgbClr val="000000"/>
                </a:solidFill>
              </a:rPr>
              <a:t>Approver will receive an email when the report is ready to view</a:t>
            </a:r>
            <a:endParaRPr lang="en-US" sz="1400" dirty="0">
              <a:solidFill>
                <a:srgbClr val="000000"/>
              </a:solidFill>
            </a:endParaRPr>
          </a:p>
        </p:txBody>
      </p:sp>
      <p:cxnSp>
        <p:nvCxnSpPr>
          <p:cNvPr id="4" name="Straight Arrow Connector 3"/>
          <p:cNvCxnSpPr/>
          <p:nvPr/>
        </p:nvCxnSpPr>
        <p:spPr bwMode="auto">
          <a:xfrm flipV="1">
            <a:off x="8267338" y="3810000"/>
            <a:ext cx="0" cy="38100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12" name="Rectangle 11"/>
          <p:cNvSpPr/>
          <p:nvPr>
            <p:custDataLst>
              <p:tags r:id="rId1"/>
            </p:custDataLst>
          </p:nvPr>
        </p:nvSpPr>
        <p:spPr>
          <a:xfrm>
            <a:off x="381001" y="2133600"/>
            <a:ext cx="990600" cy="228600"/>
          </a:xfrm>
          <a:prstGeom prst="rect">
            <a:avLst/>
          </a:prstGeom>
          <a:noFill/>
          <a:ln w="50800">
            <a:solidFill>
              <a:srgbClr val="46A0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p:cNvSpPr/>
          <p:nvPr>
            <p:custDataLst>
              <p:tags r:id="rId2"/>
            </p:custDataLst>
          </p:nvPr>
        </p:nvSpPr>
        <p:spPr>
          <a:xfrm>
            <a:off x="8077838" y="1600201"/>
            <a:ext cx="934572" cy="304800"/>
          </a:xfrm>
          <a:prstGeom prst="rect">
            <a:avLst/>
          </a:prstGeom>
          <a:noFill/>
          <a:ln w="381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p:cNvSpPr/>
          <p:nvPr>
            <p:custDataLst>
              <p:tags r:id="rId3"/>
            </p:custDataLst>
          </p:nvPr>
        </p:nvSpPr>
        <p:spPr>
          <a:xfrm>
            <a:off x="2590800" y="6206284"/>
            <a:ext cx="934572" cy="304800"/>
          </a:xfrm>
          <a:prstGeom prst="rect">
            <a:avLst/>
          </a:prstGeom>
          <a:noFill/>
          <a:ln w="38100">
            <a:solidFill>
              <a:srgbClr val="0095C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Left Arrow 15"/>
          <p:cNvSpPr/>
          <p:nvPr>
            <p:custDataLst>
              <p:tags r:id="rId4"/>
            </p:custDataLst>
          </p:nvPr>
        </p:nvSpPr>
        <p:spPr>
          <a:xfrm>
            <a:off x="3525372" y="4978664"/>
            <a:ext cx="810556" cy="279440"/>
          </a:xfrm>
          <a:prstGeom prst="leftArrow">
            <a:avLst>
              <a:gd name="adj1" fmla="val 50000"/>
              <a:gd name="adj2" fmla="val 65624"/>
            </a:avLst>
          </a:prstGeom>
          <a:solidFill>
            <a:srgbClr val="009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916280553"/>
      </p:ext>
    </p:extLst>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434975" y="2306638"/>
            <a:ext cx="7335838" cy="611187"/>
          </a:xfrm>
        </p:spPr>
        <p:txBody>
          <a:bodyPr tIns="0"/>
          <a:lstStyle/>
          <a:p>
            <a:r>
              <a:rPr lang="en-US" sz="5000" smtClean="0"/>
              <a:t>Thank you!</a:t>
            </a:r>
          </a:p>
        </p:txBody>
      </p:sp>
      <p:sp>
        <p:nvSpPr>
          <p:cNvPr id="3" name="Rectangle 6"/>
          <p:cNvSpPr>
            <a:spLocks noChangeArrowheads="1"/>
          </p:cNvSpPr>
          <p:nvPr/>
        </p:nvSpPr>
        <p:spPr bwMode="auto">
          <a:xfrm>
            <a:off x="0" y="6613525"/>
            <a:ext cx="5172075" cy="215444"/>
          </a:xfrm>
          <a:prstGeom prst="rect">
            <a:avLst/>
          </a:prstGeom>
          <a:noFill/>
          <a:ln w="9525" algn="ctr">
            <a:noFill/>
            <a:miter lim="800000"/>
            <a:headEnd/>
            <a:tailEnd/>
          </a:ln>
        </p:spPr>
        <p:txBody>
          <a:bodyPr>
            <a:spAutoFit/>
          </a:bodyPr>
          <a:lstStyle/>
          <a:p>
            <a:r>
              <a:rPr lang="en-US" sz="800" dirty="0"/>
              <a:t>© </a:t>
            </a:r>
            <a:r>
              <a:rPr lang="en-US" sz="800" dirty="0" smtClean="0"/>
              <a:t>2017 </a:t>
            </a:r>
            <a:r>
              <a:rPr lang="en-US" sz="800" dirty="0"/>
              <a:t>Wells Fargo Bank, N.A. All rights reserved. Confidential.</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chor="ctr"/>
          <a:lstStyle/>
          <a:p>
            <a:pPr eaLnBrk="1" hangingPunct="1"/>
            <a:r>
              <a:rPr lang="en-US" i="1" dirty="0"/>
              <a:t>CEO</a:t>
            </a:r>
            <a:r>
              <a:rPr lang="en-US" dirty="0"/>
              <a:t> portal sign-on </a:t>
            </a:r>
            <a:r>
              <a:rPr lang="en-US" dirty="0" smtClean="0"/>
              <a:t>website</a:t>
            </a:r>
            <a:br>
              <a:rPr lang="en-US" dirty="0" smtClean="0"/>
            </a:br>
            <a:r>
              <a:rPr lang="en-US" sz="1600" dirty="0">
                <a:solidFill>
                  <a:schemeClr val="tx1"/>
                </a:solidFill>
              </a:rPr>
              <a:t>https://wellsoffice.wellsfargo.com</a:t>
            </a:r>
            <a:endParaRPr lang="en-US" sz="1600" dirty="0" smtClean="0">
              <a:latin typeface="+mn-lt"/>
            </a:endParaRPr>
          </a:p>
        </p:txBody>
      </p:sp>
      <p:sp>
        <p:nvSpPr>
          <p:cNvPr id="23555" name="Rectangle 3"/>
          <p:cNvSpPr>
            <a:spLocks noGrp="1" noChangeArrowheads="1"/>
          </p:cNvSpPr>
          <p:nvPr>
            <p:ph idx="1"/>
          </p:nvPr>
        </p:nvSpPr>
        <p:spPr>
          <a:xfrm>
            <a:off x="6934200" y="1414634"/>
            <a:ext cx="2041340" cy="2014366"/>
          </a:xfrm>
        </p:spPr>
        <p:txBody>
          <a:bodyPr/>
          <a:lstStyle/>
          <a:p>
            <a:pPr marL="0" indent="0" eaLnBrk="1" hangingPunct="1">
              <a:buClr>
                <a:schemeClr val="tx1"/>
              </a:buClr>
              <a:buNone/>
            </a:pPr>
            <a:r>
              <a:rPr lang="en-US" sz="1200" dirty="0" smtClean="0"/>
              <a:t>Enter your:</a:t>
            </a:r>
          </a:p>
          <a:p>
            <a:pPr eaLnBrk="1" hangingPunct="1">
              <a:lnSpc>
                <a:spcPct val="10000"/>
              </a:lnSpc>
              <a:spcBef>
                <a:spcPct val="10000"/>
              </a:spcBef>
              <a:buClr>
                <a:schemeClr val="tx1"/>
              </a:buClr>
            </a:pPr>
            <a:endParaRPr lang="en-US" sz="1200" dirty="0" smtClean="0"/>
          </a:p>
          <a:p>
            <a:pPr eaLnBrk="1" hangingPunct="1">
              <a:spcBef>
                <a:spcPts val="0"/>
              </a:spcBef>
              <a:buClr>
                <a:schemeClr val="tx1"/>
              </a:buClr>
            </a:pPr>
            <a:r>
              <a:rPr lang="en-US" sz="1200" dirty="0" smtClean="0"/>
              <a:t>Company ID </a:t>
            </a:r>
          </a:p>
          <a:p>
            <a:pPr lvl="1" eaLnBrk="1" hangingPunct="1">
              <a:spcBef>
                <a:spcPts val="0"/>
              </a:spcBef>
              <a:buClr>
                <a:srgbClr val="BB0826"/>
              </a:buClr>
            </a:pPr>
            <a:r>
              <a:rPr lang="en-US" sz="1100" dirty="0" smtClean="0">
                <a:solidFill>
                  <a:srgbClr val="BB0826"/>
                </a:solidFill>
              </a:rPr>
              <a:t>UNIVE186</a:t>
            </a:r>
          </a:p>
          <a:p>
            <a:pPr eaLnBrk="1" hangingPunct="1">
              <a:spcBef>
                <a:spcPts val="0"/>
              </a:spcBef>
              <a:buClr>
                <a:schemeClr val="tx1"/>
              </a:buClr>
            </a:pPr>
            <a:r>
              <a:rPr lang="en-US" sz="1200" dirty="0" smtClean="0"/>
              <a:t>User ID</a:t>
            </a:r>
          </a:p>
          <a:p>
            <a:pPr lvl="1" eaLnBrk="1" hangingPunct="1">
              <a:spcBef>
                <a:spcPts val="0"/>
              </a:spcBef>
              <a:buClr>
                <a:srgbClr val="BB0826"/>
              </a:buClr>
            </a:pPr>
            <a:r>
              <a:rPr lang="en-US" sz="1100" dirty="0" smtClean="0">
                <a:solidFill>
                  <a:srgbClr val="BB0826"/>
                </a:solidFill>
              </a:rPr>
              <a:t>Unique to user</a:t>
            </a:r>
          </a:p>
          <a:p>
            <a:pPr eaLnBrk="1" hangingPunct="1">
              <a:spcBef>
                <a:spcPts val="0"/>
              </a:spcBef>
              <a:buClr>
                <a:schemeClr val="tx1"/>
              </a:buClr>
            </a:pPr>
            <a:r>
              <a:rPr lang="en-US" sz="1200" dirty="0" smtClean="0"/>
              <a:t>Password</a:t>
            </a:r>
          </a:p>
          <a:p>
            <a:pPr lvl="1" eaLnBrk="1" hangingPunct="1">
              <a:spcBef>
                <a:spcPts val="0"/>
              </a:spcBef>
              <a:buClr>
                <a:srgbClr val="BB0826"/>
              </a:buClr>
            </a:pPr>
            <a:r>
              <a:rPr lang="en-US" sz="1100" dirty="0" smtClean="0">
                <a:solidFill>
                  <a:srgbClr val="BB0826"/>
                </a:solidFill>
              </a:rPr>
              <a:t>Unique to User</a:t>
            </a:r>
          </a:p>
        </p:txBody>
      </p:sp>
      <p:sp>
        <p:nvSpPr>
          <p:cNvPr id="23556" name="Slide Number Placeholder 9"/>
          <p:cNvSpPr>
            <a:spLocks noGrp="1"/>
          </p:cNvSpPr>
          <p:nvPr>
            <p:ph type="sldNum" sz="quarter" idx="10"/>
          </p:nvPr>
        </p:nvSpPr>
        <p:spPr>
          <a:noFill/>
        </p:spPr>
        <p:txBody>
          <a:bodyPr/>
          <a:lstStyle/>
          <a:p>
            <a:r>
              <a:rPr lang="en-US" dirty="0">
                <a:solidFill>
                  <a:srgbClr val="000000"/>
                </a:solidFill>
                <a:ea typeface="ＭＳ Ｐゴシック"/>
                <a:cs typeface="ＭＳ Ｐゴシック"/>
              </a:rPr>
              <a:t>7</a:t>
            </a:r>
            <a:endParaRPr lang="en-US" dirty="0" smtClean="0">
              <a:solidFill>
                <a:srgbClr val="000000"/>
              </a:solidFill>
              <a:ea typeface="ＭＳ Ｐゴシック"/>
              <a:cs typeface="ＭＳ Ｐゴシック"/>
            </a:endParaRPr>
          </a:p>
        </p:txBody>
      </p:sp>
      <p:sp>
        <p:nvSpPr>
          <p:cNvPr id="10" name="TextBox 9"/>
          <p:cNvSpPr txBox="1"/>
          <p:nvPr/>
        </p:nvSpPr>
        <p:spPr>
          <a:xfrm>
            <a:off x="7029448" y="3429000"/>
            <a:ext cx="1733551" cy="2677656"/>
          </a:xfrm>
          <a:prstGeom prst="rect">
            <a:avLst/>
          </a:prstGeom>
          <a:noFill/>
          <a:ln>
            <a:noFill/>
          </a:ln>
        </p:spPr>
        <p:txBody>
          <a:bodyPr wrap="square" rtlCol="0">
            <a:spAutoFit/>
          </a:bodyPr>
          <a:lstStyle/>
          <a:p>
            <a:r>
              <a:rPr lang="en-US" sz="1200" dirty="0" smtClean="0">
                <a:solidFill>
                  <a:srgbClr val="000000"/>
                </a:solidFill>
              </a:rPr>
              <a:t>To change or reset your password, click the </a:t>
            </a:r>
            <a:r>
              <a:rPr lang="en-US" sz="1200" b="1" dirty="0" smtClean="0">
                <a:solidFill>
                  <a:srgbClr val="000000"/>
                </a:solidFill>
              </a:rPr>
              <a:t>Forgot Password? </a:t>
            </a:r>
            <a:r>
              <a:rPr lang="en-US" sz="1200" dirty="0" smtClean="0">
                <a:solidFill>
                  <a:srgbClr val="000000"/>
                </a:solidFill>
              </a:rPr>
              <a:t>link</a:t>
            </a:r>
          </a:p>
          <a:p>
            <a:endParaRPr lang="en-US" sz="1200" dirty="0">
              <a:solidFill>
                <a:srgbClr val="000000"/>
              </a:solidFill>
            </a:endParaRPr>
          </a:p>
          <a:p>
            <a:r>
              <a:rPr lang="en-US" sz="1200" dirty="0" smtClean="0">
                <a:solidFill>
                  <a:srgbClr val="000000"/>
                </a:solidFill>
              </a:rPr>
              <a:t>If you incorrectly enter your password twice in the same session, you will automatically be taken to the Change Your Password page</a:t>
            </a:r>
            <a:endParaRPr lang="en-US" sz="1200" dirty="0">
              <a:solidFill>
                <a:srgbClr val="000000"/>
              </a:solidFill>
            </a:endParaRPr>
          </a:p>
        </p:txBody>
      </p:sp>
      <p:sp>
        <p:nvSpPr>
          <p:cNvPr id="3" name="TextBox 2"/>
          <p:cNvSpPr txBox="1"/>
          <p:nvPr/>
        </p:nvSpPr>
        <p:spPr>
          <a:xfrm>
            <a:off x="6972298" y="2977276"/>
            <a:ext cx="2057399" cy="338554"/>
          </a:xfrm>
          <a:prstGeom prst="rect">
            <a:avLst/>
          </a:prstGeom>
          <a:noFill/>
        </p:spPr>
        <p:txBody>
          <a:bodyPr wrap="square" rtlCol="0">
            <a:spAutoFit/>
          </a:bodyPr>
          <a:lstStyle/>
          <a:p>
            <a:r>
              <a:rPr lang="en-US" sz="800" i="1" dirty="0" smtClean="0">
                <a:solidFill>
                  <a:srgbClr val="000000"/>
                </a:solidFill>
              </a:rPr>
              <a:t>Company ID, User ID and Password </a:t>
            </a:r>
          </a:p>
          <a:p>
            <a:r>
              <a:rPr lang="en-US" sz="800" i="1" dirty="0" smtClean="0">
                <a:solidFill>
                  <a:srgbClr val="000000"/>
                </a:solidFill>
              </a:rPr>
              <a:t>are not case sensitive</a:t>
            </a:r>
            <a:endParaRPr lang="en-US" sz="800" i="1" dirty="0">
              <a:solidFill>
                <a:srgbClr val="000000"/>
              </a:solidFill>
            </a:endParaRPr>
          </a:p>
        </p:txBody>
      </p:sp>
      <p:pic>
        <p:nvPicPr>
          <p:cNvPr id="9" name="Snagit_PPT9786"/>
          <p:cNvPicPr>
            <a:picLocks noChangeAspect="1"/>
          </p:cNvPicPr>
          <p:nvPr/>
        </p:nvPicPr>
        <p:blipFill rotWithShape="1">
          <a:blip r:embed="rId2">
            <a:extLst>
              <a:ext uri="{28A0092B-C50C-407E-A947-70E740481C1C}">
                <a14:useLocalDpi xmlns:a14="http://schemas.microsoft.com/office/drawing/2010/main" val="0"/>
              </a:ext>
            </a:extLst>
          </a:blip>
          <a:srcRect r="1006" b="1937"/>
          <a:stretch/>
        </p:blipFill>
        <p:spPr bwMode="auto">
          <a:xfrm>
            <a:off x="152400" y="1524000"/>
            <a:ext cx="6781800" cy="44958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92487507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3" name="Rectangle 9"/>
          <p:cNvSpPr>
            <a:spLocks noGrp="1" noChangeArrowheads="1"/>
          </p:cNvSpPr>
          <p:nvPr>
            <p:ph type="title"/>
            <p:custDataLst>
              <p:tags r:id="rId2"/>
            </p:custDataLst>
          </p:nvPr>
        </p:nvSpPr>
        <p:spPr>
          <a:xfrm>
            <a:off x="547730" y="319903"/>
            <a:ext cx="8229600" cy="1143000"/>
          </a:xfrm>
        </p:spPr>
        <p:txBody>
          <a:bodyPr/>
          <a:lstStyle/>
          <a:p>
            <a:pPr>
              <a:defRPr/>
            </a:pPr>
            <a:r>
              <a:rPr dirty="0" smtClean="0"/>
              <a:t>Change your password</a:t>
            </a:r>
            <a:endParaRPr sz="2000" dirty="0">
              <a:solidFill>
                <a:schemeClr val="tx1"/>
              </a:solidFill>
              <a:latin typeface="+mn-lt"/>
            </a:endParaRPr>
          </a:p>
        </p:txBody>
      </p:sp>
      <p:pic>
        <p:nvPicPr>
          <p:cNvPr id="7" name="Snagit_PPT7299"/>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a:off x="548638" y="1276348"/>
            <a:ext cx="7400000" cy="5112001"/>
          </a:xfrm>
          <a:ln>
            <a:solidFill>
              <a:schemeClr val="tx1"/>
            </a:solidFill>
            <a:miter lim="800000"/>
          </a:ln>
        </p:spPr>
      </p:pic>
      <p:pic>
        <p:nvPicPr>
          <p:cNvPr id="9" name="Snagit_PPTBA73"/>
          <p:cNvPicPr>
            <a:picLocks noChangeAspect="1"/>
          </p:cNvPicPr>
          <p:nvPr/>
        </p:nvPicPr>
        <p:blipFill>
          <a:blip r:embed="rId10">
            <a:extLst>
              <a:ext uri="{28A0092B-C50C-407E-A947-70E740481C1C}">
                <a14:useLocalDpi xmlns:a14="http://schemas.microsoft.com/office/drawing/2010/main" val="0"/>
              </a:ext>
            </a:extLst>
          </a:blip>
          <a:stretch>
            <a:fillRect/>
          </a:stretch>
        </p:blipFill>
        <p:spPr bwMode="auto">
          <a:xfrm>
            <a:off x="2024154" y="4805934"/>
            <a:ext cx="589714" cy="335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Snagit_PPT2C2A"/>
          <p:cNvPicPr>
            <a:picLocks noChangeAspect="1"/>
          </p:cNvPicPr>
          <p:nvPr/>
        </p:nvPicPr>
        <p:blipFill>
          <a:blip r:embed="rId11">
            <a:extLst>
              <a:ext uri="{28A0092B-C50C-407E-A947-70E740481C1C}">
                <a14:useLocalDpi xmlns:a14="http://schemas.microsoft.com/office/drawing/2010/main" val="0"/>
              </a:ext>
            </a:extLst>
          </a:blip>
          <a:stretch>
            <a:fillRect/>
          </a:stretch>
        </p:blipFill>
        <p:spPr bwMode="auto">
          <a:xfrm>
            <a:off x="3757672" y="4032375"/>
            <a:ext cx="208000" cy="6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custDataLst>
              <p:tags r:id="rId3"/>
            </p:custDataLst>
          </p:nvPr>
        </p:nvSpPr>
        <p:spPr>
          <a:xfrm>
            <a:off x="2047251" y="3681412"/>
            <a:ext cx="1588569" cy="219075"/>
          </a:xfrm>
          <a:prstGeom prst="rect">
            <a:avLst/>
          </a:prstGeom>
        </p:spPr>
        <p:txBody>
          <a:bodyPr vert="horz" wrap="square" lIns="91440" tIns="45720" rIns="91440" bIns="45720" rtlCol="0">
            <a:noAutofit/>
          </a:bodyPr>
          <a:lstStyle/>
          <a:p>
            <a:pPr>
              <a:spcBef>
                <a:spcPts val="800"/>
              </a:spcBef>
            </a:pPr>
            <a:r>
              <a:rPr lang="en-US" sz="1200" dirty="0" smtClean="0">
                <a:solidFill>
                  <a:srgbClr val="000000"/>
                </a:solidFill>
                <a:ea typeface="+mn-ea"/>
                <a:cs typeface="+mn-cs"/>
              </a:rPr>
              <a:t>●</a:t>
            </a:r>
            <a:r>
              <a:rPr lang="en-US" sz="1200" dirty="0" smtClean="0"/>
              <a:t>●●●●●●●●</a:t>
            </a:r>
            <a:endParaRPr lang="en-US" sz="1200" dirty="0"/>
          </a:p>
          <a:p>
            <a:pPr>
              <a:spcBef>
                <a:spcPts val="800"/>
              </a:spcBef>
            </a:pPr>
            <a:endParaRPr lang="en-US" sz="1200" dirty="0"/>
          </a:p>
          <a:p>
            <a:pPr>
              <a:spcBef>
                <a:spcPts val="800"/>
              </a:spcBef>
            </a:pPr>
            <a:endParaRPr lang="en-US" sz="1200" dirty="0" smtClean="0">
              <a:solidFill>
                <a:srgbClr val="000000"/>
              </a:solidFill>
              <a:ea typeface="+mn-ea"/>
              <a:cs typeface="+mn-cs"/>
            </a:endParaRPr>
          </a:p>
        </p:txBody>
      </p:sp>
      <p:sp>
        <p:nvSpPr>
          <p:cNvPr id="11" name="TextBox 10"/>
          <p:cNvSpPr txBox="1"/>
          <p:nvPr>
            <p:custDataLst>
              <p:tags r:id="rId4"/>
            </p:custDataLst>
          </p:nvPr>
        </p:nvSpPr>
        <p:spPr>
          <a:xfrm>
            <a:off x="2047251" y="4032375"/>
            <a:ext cx="1588569" cy="219075"/>
          </a:xfrm>
          <a:prstGeom prst="rect">
            <a:avLst/>
          </a:prstGeom>
        </p:spPr>
        <p:txBody>
          <a:bodyPr vert="horz" wrap="square" lIns="91440" tIns="45720" rIns="91440" bIns="45720" rtlCol="0">
            <a:noAutofit/>
          </a:bodyPr>
          <a:lstStyle/>
          <a:p>
            <a:pPr>
              <a:spcBef>
                <a:spcPts val="800"/>
              </a:spcBef>
            </a:pPr>
            <a:r>
              <a:rPr lang="en-US" sz="1200" dirty="0" smtClean="0">
                <a:solidFill>
                  <a:srgbClr val="000000"/>
                </a:solidFill>
                <a:ea typeface="+mn-ea"/>
                <a:cs typeface="+mn-cs"/>
              </a:rPr>
              <a:t>●</a:t>
            </a:r>
            <a:r>
              <a:rPr lang="en-US" sz="1200" dirty="0" smtClean="0"/>
              <a:t>●●●●●●●</a:t>
            </a:r>
            <a:endParaRPr lang="en-US" sz="1200" dirty="0"/>
          </a:p>
          <a:p>
            <a:pPr>
              <a:spcBef>
                <a:spcPts val="800"/>
              </a:spcBef>
            </a:pPr>
            <a:endParaRPr lang="en-US" sz="1200" dirty="0"/>
          </a:p>
          <a:p>
            <a:pPr>
              <a:spcBef>
                <a:spcPts val="800"/>
              </a:spcBef>
            </a:pPr>
            <a:endParaRPr lang="en-US" sz="1200" dirty="0" smtClean="0">
              <a:solidFill>
                <a:srgbClr val="000000"/>
              </a:solidFill>
              <a:ea typeface="+mn-ea"/>
              <a:cs typeface="+mn-cs"/>
            </a:endParaRPr>
          </a:p>
        </p:txBody>
      </p:sp>
      <p:sp>
        <p:nvSpPr>
          <p:cNvPr id="12" name="TextBox 11"/>
          <p:cNvSpPr txBox="1"/>
          <p:nvPr>
            <p:custDataLst>
              <p:tags r:id="rId5"/>
            </p:custDataLst>
          </p:nvPr>
        </p:nvSpPr>
        <p:spPr>
          <a:xfrm>
            <a:off x="2048256" y="4384800"/>
            <a:ext cx="1588569" cy="219075"/>
          </a:xfrm>
          <a:prstGeom prst="rect">
            <a:avLst/>
          </a:prstGeom>
        </p:spPr>
        <p:txBody>
          <a:bodyPr vert="horz" wrap="square" lIns="91440" tIns="45720" rIns="91440" bIns="45720" rtlCol="0">
            <a:noAutofit/>
          </a:bodyPr>
          <a:lstStyle/>
          <a:p>
            <a:pPr>
              <a:spcBef>
                <a:spcPts val="800"/>
              </a:spcBef>
            </a:pPr>
            <a:r>
              <a:rPr lang="en-US" sz="1200" dirty="0" smtClean="0">
                <a:solidFill>
                  <a:srgbClr val="000000"/>
                </a:solidFill>
                <a:ea typeface="+mn-ea"/>
                <a:cs typeface="+mn-cs"/>
              </a:rPr>
              <a:t>●</a:t>
            </a:r>
            <a:r>
              <a:rPr lang="en-US" sz="1200" dirty="0" smtClean="0"/>
              <a:t>●●●●●●●</a:t>
            </a:r>
            <a:endParaRPr lang="en-US" sz="1200" dirty="0"/>
          </a:p>
          <a:p>
            <a:pPr>
              <a:spcBef>
                <a:spcPts val="800"/>
              </a:spcBef>
            </a:pPr>
            <a:endParaRPr lang="en-US" sz="1200" dirty="0"/>
          </a:p>
          <a:p>
            <a:pPr>
              <a:spcBef>
                <a:spcPts val="800"/>
              </a:spcBef>
            </a:pPr>
            <a:endParaRPr lang="en-US" sz="1200" dirty="0" smtClean="0">
              <a:solidFill>
                <a:srgbClr val="000000"/>
              </a:solidFill>
              <a:ea typeface="+mn-ea"/>
              <a:cs typeface="+mn-cs"/>
            </a:endParaRPr>
          </a:p>
        </p:txBody>
      </p:sp>
      <p:pic>
        <p:nvPicPr>
          <p:cNvPr id="13" name="Snagit_PPT80F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92971" y="3652837"/>
            <a:ext cx="4221905" cy="2383334"/>
          </a:xfrm>
          <a:prstGeom prst="rect">
            <a:avLst/>
          </a:prstGeom>
        </p:spPr>
      </p:pic>
      <p:grpSp>
        <p:nvGrpSpPr>
          <p:cNvPr id="15" name="Group 14"/>
          <p:cNvGrpSpPr>
            <a:grpSpLocks noChangeAspect="1"/>
          </p:cNvGrpSpPr>
          <p:nvPr/>
        </p:nvGrpSpPr>
        <p:grpSpPr>
          <a:xfrm>
            <a:off x="3885964" y="4085473"/>
            <a:ext cx="169350" cy="794832"/>
            <a:chOff x="4416552" y="3438589"/>
            <a:chExt cx="298286" cy="1399982"/>
          </a:xfrm>
        </p:grpSpPr>
        <p:pic>
          <p:nvPicPr>
            <p:cNvPr id="16" name="Snagit_PPT3A6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16552" y="3438589"/>
              <a:ext cx="295238" cy="1028571"/>
            </a:xfrm>
            <a:prstGeom prst="rect">
              <a:avLst/>
            </a:prstGeom>
          </p:spPr>
        </p:pic>
        <p:pic>
          <p:nvPicPr>
            <p:cNvPr id="17" name="Snagit_PPT3A6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19600" y="3810000"/>
              <a:ext cx="295238" cy="1028571"/>
            </a:xfrm>
            <a:prstGeom prst="rect">
              <a:avLst/>
            </a:prstGeom>
          </p:spPr>
        </p:pic>
      </p:grpSp>
      <p:sp>
        <p:nvSpPr>
          <p:cNvPr id="18" name="Slide Number Placeholder 5"/>
          <p:cNvSpPr>
            <a:spLocks noGrp="1"/>
          </p:cNvSpPr>
          <p:nvPr>
            <p:ph type="sldNum" sz="quarter" idx="10"/>
          </p:nvPr>
        </p:nvSpPr>
        <p:spPr>
          <a:xfrm>
            <a:off x="8328025" y="6629400"/>
            <a:ext cx="815975" cy="228600"/>
          </a:xfrm>
          <a:noFill/>
        </p:spPr>
        <p:txBody>
          <a:bodyPr/>
          <a:lstStyle/>
          <a:p>
            <a:fld id="{5653516C-026B-4E8C-BCE4-518460691AA4}" type="slidenum">
              <a:rPr lang="en-US" smtClean="0">
                <a:solidFill>
                  <a:srgbClr val="000000"/>
                </a:solidFill>
                <a:ea typeface="ＭＳ Ｐゴシック"/>
                <a:cs typeface="ＭＳ Ｐゴシック"/>
              </a:rPr>
              <a:pPr/>
              <a:t>8</a:t>
            </a:fld>
            <a:endParaRPr lang="en-US" dirty="0" smtClean="0">
              <a:solidFill>
                <a:srgbClr val="000000"/>
              </a:solidFill>
              <a:ea typeface="ＭＳ Ｐゴシック"/>
              <a:cs typeface="ＭＳ Ｐゴシック"/>
            </a:endParaRPr>
          </a:p>
        </p:txBody>
      </p:sp>
      <p:sp>
        <p:nvSpPr>
          <p:cNvPr id="19" name="Left Arrow 18"/>
          <p:cNvSpPr/>
          <p:nvPr>
            <p:custDataLst>
              <p:tags r:id="rId6"/>
            </p:custDataLst>
          </p:nvPr>
        </p:nvSpPr>
        <p:spPr>
          <a:xfrm rot="10800000">
            <a:off x="1213598" y="4694397"/>
            <a:ext cx="810556" cy="558881"/>
          </a:xfrm>
          <a:prstGeom prst="leftArrow">
            <a:avLst>
              <a:gd name="adj1" fmla="val 50000"/>
              <a:gd name="adj2" fmla="val 65624"/>
            </a:avLst>
          </a:prstGeom>
          <a:solidFill>
            <a:srgbClr val="009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custDataLst>
      <p:tags r:id="rId1"/>
    </p:custDataLst>
    <p:extLst>
      <p:ext uri="{BB962C8B-B14F-4D97-AF65-F5344CB8AC3E}">
        <p14:creationId xmlns:p14="http://schemas.microsoft.com/office/powerpoint/2010/main" val="3151527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3" name="Rectangle 9"/>
          <p:cNvSpPr>
            <a:spLocks noGrp="1" noChangeArrowheads="1"/>
          </p:cNvSpPr>
          <p:nvPr>
            <p:ph type="title"/>
            <p:custDataLst>
              <p:tags r:id="rId2"/>
            </p:custDataLst>
          </p:nvPr>
        </p:nvSpPr>
        <p:spPr>
          <a:xfrm>
            <a:off x="547730" y="319903"/>
            <a:ext cx="8229600" cy="1143000"/>
          </a:xfrm>
        </p:spPr>
        <p:txBody>
          <a:bodyPr/>
          <a:lstStyle/>
          <a:p>
            <a:pPr>
              <a:defRPr/>
            </a:pPr>
            <a:r>
              <a:rPr dirty="0" smtClean="0"/>
              <a:t>Set up your secret questions</a:t>
            </a:r>
            <a:endParaRPr sz="2000" dirty="0">
              <a:solidFill>
                <a:schemeClr val="tx1"/>
              </a:solidFill>
              <a:latin typeface="+mn-lt"/>
            </a:endParaRPr>
          </a:p>
        </p:txBody>
      </p:sp>
      <p:pic>
        <p:nvPicPr>
          <p:cNvPr id="5" name="Snagit_PPTD1CC"/>
          <p:cNvPicPr>
            <a:picLocks noGrp="1" noChangeAspect="1"/>
          </p:cNvPicPr>
          <p:nvPr>
            <p:ph idx="1"/>
          </p:nvPr>
        </p:nvPicPr>
        <p:blipFill rotWithShape="1">
          <a:blip r:embed="rId13">
            <a:extLst>
              <a:ext uri="{28A0092B-C50C-407E-A947-70E740481C1C}">
                <a14:useLocalDpi xmlns:a14="http://schemas.microsoft.com/office/drawing/2010/main" val="0"/>
              </a:ext>
            </a:extLst>
          </a:blip>
          <a:srcRect b="7012"/>
          <a:stretch/>
        </p:blipFill>
        <p:spPr>
          <a:xfrm>
            <a:off x="549114" y="1276351"/>
            <a:ext cx="7993906" cy="5064747"/>
          </a:xfrm>
          <a:ln>
            <a:solidFill>
              <a:schemeClr val="tx1"/>
            </a:solidFill>
            <a:miter lim="800000"/>
          </a:ln>
        </p:spPr>
      </p:pic>
      <p:pic>
        <p:nvPicPr>
          <p:cNvPr id="7" name="Snagit_PPT2B62"/>
          <p:cNvPicPr>
            <a:picLocks noChangeAspect="1"/>
          </p:cNvPicPr>
          <p:nvPr/>
        </p:nvPicPr>
        <p:blipFill>
          <a:blip r:embed="rId14">
            <a:extLst>
              <a:ext uri="{28A0092B-C50C-407E-A947-70E740481C1C}">
                <a14:useLocalDpi xmlns:a14="http://schemas.microsoft.com/office/drawing/2010/main" val="0"/>
              </a:ext>
            </a:extLst>
          </a:blip>
          <a:stretch>
            <a:fillRect/>
          </a:stretch>
        </p:blipFill>
        <p:spPr bwMode="auto">
          <a:xfrm>
            <a:off x="667512" y="4028694"/>
            <a:ext cx="4431048" cy="2006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custDataLst>
              <p:tags r:id="rId3"/>
            </p:custDataLst>
          </p:nvPr>
        </p:nvSpPr>
        <p:spPr>
          <a:xfrm>
            <a:off x="681561" y="2956922"/>
            <a:ext cx="5500163" cy="548640"/>
          </a:xfrm>
          <a:prstGeom prst="rect">
            <a:avLst/>
          </a:prstGeom>
          <a:noFill/>
          <a:ln w="381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16" name="Picture 3" descr="C:\Users\hallorch\Desktop\check-mark2-rgb.eps"/>
          <p:cNvPicPr>
            <a:picLocks noChangeAspect="1" noChangeArrowheads="1"/>
          </p:cNvPicPr>
          <p:nvPr>
            <p:custDataLst>
              <p:tags r:id="rId4"/>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3977640" y="5229224"/>
            <a:ext cx="272034" cy="2720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Users\hallorch\Desktop\check-mark2-rgb.eps"/>
          <p:cNvPicPr>
            <a:picLocks noChangeAspect="1" noChangeArrowheads="1"/>
          </p:cNvPicPr>
          <p:nvPr>
            <p:custDataLst>
              <p:tags r:id="rId5"/>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3977640" y="4857910"/>
            <a:ext cx="272034" cy="2720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hallorch\Desktop\check-mark2-rgb.eps"/>
          <p:cNvPicPr>
            <a:picLocks noChangeAspect="1" noChangeArrowheads="1"/>
          </p:cNvPicPr>
          <p:nvPr>
            <p:custDataLst>
              <p:tags r:id="rId6"/>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3977640" y="4499050"/>
            <a:ext cx="272034" cy="27203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hallorch\Desktop\check-mark2-rgb.eps"/>
          <p:cNvPicPr>
            <a:picLocks noChangeAspect="1" noChangeArrowheads="1"/>
          </p:cNvPicPr>
          <p:nvPr>
            <p:custDataLst>
              <p:tags r:id="rId7"/>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3974590" y="4133849"/>
            <a:ext cx="272034" cy="272034"/>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p:cNvSpPr>
            <a:spLocks noGrp="1"/>
          </p:cNvSpPr>
          <p:nvPr>
            <p:ph type="sldNum" sz="quarter" idx="4294967295"/>
          </p:nvPr>
        </p:nvSpPr>
        <p:spPr>
          <a:xfrm>
            <a:off x="8328025" y="6629400"/>
            <a:ext cx="815975" cy="228600"/>
          </a:xfrm>
          <a:prstGeom prst="rect">
            <a:avLst/>
          </a:prstGeom>
          <a:noFill/>
        </p:spPr>
        <p:txBody>
          <a:bodyPr/>
          <a:lstStyle/>
          <a:p>
            <a:pPr algn="r"/>
            <a:fld id="{5653516C-026B-4E8C-BCE4-518460691AA4}" type="slidenum">
              <a:rPr lang="en-US" sz="1000" smtClean="0">
                <a:solidFill>
                  <a:srgbClr val="000000"/>
                </a:solidFill>
              </a:rPr>
              <a:pPr algn="r"/>
              <a:t>9</a:t>
            </a:fld>
            <a:endParaRPr lang="en-US" sz="1000" dirty="0" smtClean="0">
              <a:solidFill>
                <a:srgbClr val="000000"/>
              </a:solidFill>
            </a:endParaRPr>
          </a:p>
        </p:txBody>
      </p:sp>
      <p:sp>
        <p:nvSpPr>
          <p:cNvPr id="20" name="Rectangle 19"/>
          <p:cNvSpPr/>
          <p:nvPr>
            <p:custDataLst>
              <p:tags r:id="rId8"/>
            </p:custDataLst>
          </p:nvPr>
        </p:nvSpPr>
        <p:spPr>
          <a:xfrm>
            <a:off x="696087" y="3581400"/>
            <a:ext cx="7762113" cy="1919858"/>
          </a:xfrm>
          <a:prstGeom prst="rect">
            <a:avLst/>
          </a:prstGeom>
          <a:noFill/>
          <a:ln w="50800">
            <a:solidFill>
              <a:srgbClr val="46A0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Left Arrow 24"/>
          <p:cNvSpPr/>
          <p:nvPr>
            <p:custDataLst>
              <p:tags r:id="rId9"/>
            </p:custDataLst>
          </p:nvPr>
        </p:nvSpPr>
        <p:spPr>
          <a:xfrm rot="18681668">
            <a:off x="5558667" y="2501061"/>
            <a:ext cx="810556" cy="558881"/>
          </a:xfrm>
          <a:prstGeom prst="leftArrow">
            <a:avLst>
              <a:gd name="adj1" fmla="val 50000"/>
              <a:gd name="adj2" fmla="val 65624"/>
            </a:avLst>
          </a:prstGeom>
          <a:solidFill>
            <a:srgbClr val="009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Left Arrow 25"/>
          <p:cNvSpPr/>
          <p:nvPr>
            <p:custDataLst>
              <p:tags r:id="rId10"/>
            </p:custDataLst>
          </p:nvPr>
        </p:nvSpPr>
        <p:spPr>
          <a:xfrm rot="10800000">
            <a:off x="990600" y="5562275"/>
            <a:ext cx="810556" cy="558881"/>
          </a:xfrm>
          <a:prstGeom prst="leftArrow">
            <a:avLst>
              <a:gd name="adj1" fmla="val 50000"/>
              <a:gd name="adj2" fmla="val 65624"/>
            </a:avLst>
          </a:prstGeom>
          <a:solidFill>
            <a:srgbClr val="009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custDataLst>
      <p:tags r:id="rId1"/>
    </p:custDataLst>
    <p:extLst>
      <p:ext uri="{BB962C8B-B14F-4D97-AF65-F5344CB8AC3E}">
        <p14:creationId xmlns:p14="http://schemas.microsoft.com/office/powerpoint/2010/main" val="3438005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5&quot;/&gt;&lt;/TableIndex&gt;&lt;/ShapeTextInfo&gt;"/>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5&quot;/&gt;&lt;/TableIndex&gt;&lt;/ShapeTextInfo&gt;"/>
</p:tagLst>
</file>

<file path=ppt/tags/tag1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1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5&quot;/&gt;&lt;/TableIndex&gt;&lt;/ShapeTextInfo&gt;"/>
</p:tagLst>
</file>

<file path=ppt/tags/tag1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5&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5&quot;/&gt;&lt;/TableIndex&gt;&lt;/ShapeTextInfo&gt;"/>
</p:tagLst>
</file>

<file path=ppt/tags/tag1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1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5&quot;/&gt;&lt;/TableIndex&gt;&lt;/ShapeTextInfo&gt;"/>
</p:tagLst>
</file>

<file path=ppt/tags/tag1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1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5&quot;/&gt;&lt;/TableIndex&gt;&lt;/ShapeTextInfo&gt;"/>
</p:tagLst>
</file>

<file path=ppt/tags/tag1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1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5&quot;/&gt;&lt;/TableIndex&gt;&lt;/ShapeTextInfo&gt;"/>
</p:tagLst>
</file>

<file path=ppt/tags/tag1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1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5&quot;/&gt;&lt;/TableIndex&gt;&lt;/ShapeTextInfo&gt;"/>
</p:tagLst>
</file>

<file path=ppt/tags/tag2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5&quot;/&gt;&lt;/TableIndex&gt;&lt;/ShapeTextInfo&gt;"/>
</p:tagLst>
</file>

<file path=ppt/tags/tag2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2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5&quot;/&gt;&lt;/TableIndex&gt;&lt;/ShapeTextInfo&gt;"/>
</p:tagLst>
</file>

<file path=ppt/tags/tag2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2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5&quot;/&gt;&lt;/TableIndex&gt;&lt;/ShapeTextInfo&gt;"/>
</p:tagLst>
</file>

<file path=ppt/tags/tag2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2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5&quot;/&gt;&lt;/TableIndex&gt;&lt;/ShapeTextInfo&gt;"/>
</p:tagLst>
</file>

<file path=ppt/tags/tag2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5&quot;/&gt;&lt;lineCharCount val=&quot;26&quot;/&gt;&lt;/TableIndex&gt;&lt;/ShapeTextInfo&gt;"/>
</p:tagLst>
</file>

<file path=ppt/tags/tag2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68&quot;/&gt;&lt;lineCharCount val=&quot;74&quot;/&gt;&lt;lineCharCount val=&quot;37&quot;/&gt;&lt;lineCharCount val=&quot;27&quot;/&gt;&lt;lineCharCount val=&quot;64&quot;/&gt;&lt;lineCharCount val=&quot;72&quot;/&gt;&lt;lineCharCount val=&quot;51&quot;/&gt;&lt;/TableIndex&gt;&lt;/ShapeTextInfo&gt;"/>
</p:tagLst>
</file>

<file path=ppt/tags/tag2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9&quot;/&gt;&lt;lineCharCount val=&quot;14&quot;/&gt;&lt;lineCharCount val=&quot;1&quot;/&gt;&lt;lineCharCount val=&quot;80&quot;/&gt;&lt;lineCharCount val=&quot;86&quot;/&gt;&lt;lineCharCount val=&quot;86&quot;/&gt;&lt;lineCharCount val=&quot;71&quot;/&gt;&lt;/TableIndex&gt;&lt;/ShapeTextInfo&gt;"/>
  <p:tag name="HTML_SHAPEINFO" val="&lt;ThreeDShapeInfo&gt;&lt;uuid val=&quot;&quot;/&gt;&lt;isInvalidForFieldText val=&quot;0&quot;/&gt;&lt;Image&gt;&lt;filename val=&quot;C:\Users\jloliver\AppData\Local\Temp\PR\data\asimages\{7A1D42B6-5151-4810-87A8-89A43906CD50}_49.png&quot;/&gt;&lt;left val=&quot;25&quot;/&gt;&lt;top val=&quot;15&quot;/&gt;&lt;width val=&quot;669&quot;/&gt;&lt;height val=&quot;184&quot;/&gt;&lt;hasText val=&quot;1&quot;/&gt;&lt;/Image&gt;&lt;/ThreeDShapeInfo&gt;"/>
</p:tagLst>
</file>

<file path=ppt/tags/tag2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6&quot;/&gt;&lt;lineCharCount val=&quot;25&quot;/&gt;&lt;lineCharCount val=&quot;92&quot;/&gt;&lt;lineCharCount val=&quot;94&quot;/&gt;&lt;lineCharCount val=&quot;69&quot;/&gt;&lt;lineCharCount val=&quot;88&quot;/&gt;&lt;lineCharCount val=&quot;65&quot;/&gt;&lt;lineCharCount val=&quot;92&quot;/&gt;&lt;lineCharCount val=&quot;90&quot;/&gt;&lt;lineCharCount val=&quot;90&quot;/&gt;&lt;lineCharCount val=&quot;91&quot;/&gt;&lt;lineCharCount val=&quot;91&quot;/&gt;&lt;lineCharCount val=&quot;78&quot;/&gt;&lt;lineCharCount val=&quot;88&quot;/&gt;&lt;lineCharCount val=&quot;6&quot;/&gt;&lt;lineCharCount val=&quot;2&quot;/&gt;&lt;lineCharCount val=&quot;1&quot;/&gt;&lt;/TableIndex&gt;&lt;/ShapeTextInfo&gt;"/>
  <p:tag name="HTML_SHAPEINFO" val="&lt;ThreeDShapeInfo&gt;&lt;uuid val=&quot;&quot;/&gt;&lt;isInvalidForFieldText val=&quot;0&quot;/&gt;&lt;Image&gt;&lt;filename val=&quot;C:\Users\jloliver\AppData\Local\Temp\PR\data\asimages\{7623A570-CF59-4A40-932A-57E411317345}_49.png&quot;/&gt;&lt;left val=&quot;34&quot;/&gt;&lt;top val=&quot;204&quot;/&gt;&lt;width val=&quot;661&quot;/&gt;&lt;height val=&quot;296&quot;/&gt;&lt;hasText val=&quot;1&quot;/&gt;&lt;/Image&gt;&lt;/ThreeDShapeInfo&gt;"/>
</p:tagLst>
</file>

<file path=ppt/tags/tag265.xml><?xml version="1.0" encoding="utf-8"?>
<p:tagLst xmlns:a="http://schemas.openxmlformats.org/drawingml/2006/main" xmlns:r="http://schemas.openxmlformats.org/officeDocument/2006/relationships" xmlns:p="http://schemas.openxmlformats.org/presentationml/2006/main">
  <p:tag name="HTML_SHAPEINFO" val="&lt;SlideThumbPath val=&quot;Slide2.PNG&quot;/&gt;"/>
  <p:tag name="PPSNARRATION" val="2,2115529959,H:\My Documents\CLASSES\REGULAR\CEO Sign On Token\Recording\SIGNON_REC_012016_pptx\Media.ppcx"/>
</p:tagLst>
</file>

<file path=ppt/tags/tag26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allorch\AppData\Local\Temp\PR\data\asimages\{3E9528CB-2AD5-4914-B8F5-1D951200431B}_2.png&quot;/&gt;&lt;left val=&quot;24&quot;/&gt;&lt;top val=&quot;15&quot;/&gt;&lt;width val=&quot;667&quot;/&gt;&lt;height val=&quot;101&quot;/&gt;&lt;hasText val=&quot;1&quot;/&gt;&lt;/Image&gt;&lt;/ThreeDShapeInfo&gt;"/>
  <p:tag name="PRESENTER_SHAPETEXTINFO" val="&lt;ShapeTextInfo&gt;&lt;TableIndex row=&quot;-1&quot; col=&quot;-1&quot;&gt;&lt;linesCount val=&quot;2&quot;/&gt;&lt;lineCharCount val=&quot;40&quot;/&gt;&lt;lineCharCount val=&quot;17&quot;/&gt;&lt;/TableIndex&gt;&lt;/ShapeTextInfo&gt;"/>
</p:tagLst>
</file>

<file path=ppt/tags/tag267.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C:\Users\hallorch\AppData\Local\Temp\PR\data\asimages\{543E68C2-328E-4AFC-AFE4-3D0103B49AE1}_1.png_crop.png&quot;/&gt;&lt;left val=&quot;44&quot;/&gt;&lt;top val=&quot;134&quot;/&gt;&lt;width val=&quot;608&quot;/&gt;&lt;height val=&quot;48&quot;/&gt;&lt;hasText val=&quot;1&quot;/&gt;&lt;paraId val=&quot;1&quot;/&gt;&lt;/Image&gt;&lt;Image&gt;&lt;filename val=&quot;C:\Users\hallorch\AppData\Local\Temp\PR\data\asimages\{71276574-B84F-4099-B078-304FBE6F5A1B}_1.png_crop.png&quot;/&gt;&lt;left val=&quot;44&quot;/&gt;&lt;top val=&quot;199&quot;/&gt;&lt;width val=&quot;275&quot;/&gt;&lt;height val=&quot;21&quot;/&gt;&lt;hasText val=&quot;1&quot;/&gt;&lt;paraId val=&quot;2&quot;/&gt;&lt;/Image&gt;&lt;Image&gt;&lt;filename val=&quot;C:\Users\hallorch\AppData\Local\Temp\PR\data\asimages\{0B188119-0EE8-40D9-AC87-A72FB3D4ED2C}_1.png_crop.png&quot;/&gt;&lt;left val=&quot;44&quot;/&gt;&lt;top val=&quot;238&quot;/&gt;&lt;width val=&quot;341&quot;/&gt;&lt;height val=&quot;20&quot;/&gt;&lt;hasText val=&quot;1&quot;/&gt;&lt;paraId val=&quot;3&quot;/&gt;&lt;/Image&gt;&lt;Image&gt;&lt;filename val=&quot;C:\Users\hallorch\AppData\Local\Temp\PR\data\asimages\{868480BF-494F-4268-ADEA-9F7C07360532}_1.png_crop.png&quot;/&gt;&lt;left val=&quot;44&quot;/&gt;&lt;top val=&quot;276&quot;/&gt;&lt;width val=&quot;456&quot;/&gt;&lt;height val=&quot;21&quot;/&gt;&lt;hasText val=&quot;1&quot;/&gt;&lt;paraId val=&quot;4&quot;/&gt;&lt;/Image&gt;&lt;Image&gt;&lt;filename val=&quot;C:\Users\hallorch\AppData\Local\Temp\PR\data\asimages\{79F6578B-28EB-4135-A937-336F66F06DF2}_1.png_crop.png&quot;/&gt;&lt;left val=&quot;44&quot;/&gt;&lt;top val=&quot;315&quot;/&gt;&lt;width val=&quot;379&quot;/&gt;&lt;height val=&quot;21&quot;/&gt;&lt;hasText val=&quot;1&quot;/&gt;&lt;paraId val=&quot;5&quot;/&gt;&lt;/Image&gt;&lt;Image&gt;&lt;filename val=&quot;C:\Users\hallorch\AppData\Local\Temp\PR\data\asimages\{AF5C480C-52CE-4E04-A353-FBD354C0A9B7}_1.png_crop.png&quot;/&gt;&lt;left val=&quot;44&quot;/&gt;&lt;top val=&quot;352&quot;/&gt;&lt;width val=&quot;533&quot;/&gt;&lt;height val=&quot;22&quot;/&gt;&lt;hasText val=&quot;1&quot;/&gt;&lt;paraId val=&quot;6&quot;/&gt;&lt;/Image&gt;&lt;/TextEffect&gt;"/>
  <p:tag name="PRESENTER_SHAPETEXTINFO" val="&lt;ShapeTextInfo&gt;&lt;TableIndex row=&quot;-1&quot; col=&quot;-1&quot;&gt;&lt;linesCount val=&quot;7&quot;/&gt;&lt;lineCharCount val=&quot;52&quot;/&gt;&lt;lineCharCount val=&quot;30&quot;/&gt;&lt;lineCharCount val=&quot;21&quot;/&gt;&lt;lineCharCount val=&quot;29&quot;/&gt;&lt;lineCharCount val=&quot;37&quot;/&gt;&lt;lineCharCount val=&quot;33&quot;/&gt;&lt;lineCharCount val=&quot;45&quot;/&gt;&lt;/TableIndex&gt;&lt;/ShapeTextInfo&gt;"/>
</p:tagLst>
</file>

<file path=ppt/tags/tag268.xml><?xml version="1.0" encoding="utf-8"?>
<p:tagLst xmlns:a="http://schemas.openxmlformats.org/drawingml/2006/main" xmlns:r="http://schemas.openxmlformats.org/officeDocument/2006/relationships" xmlns:p="http://schemas.openxmlformats.org/presentationml/2006/main">
  <p:tag name="HTML_SHAPEINFO" val="&lt;SlideThumbPath val=&quot;Slide3.PNG&quot;/&gt;"/>
  <p:tag name="PPSNARRATION" val="3,2115529959,H:\My Documents\CLASSES\REGULAR\CEO Sign On Token\Recording\SIGNON_REC_012016_pptx\Media.ppcx"/>
</p:tagLst>
</file>

<file path=ppt/tags/tag26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allorch\AppData\Local\Temp\PR\data\asimages\{46F6188C-2FCD-44D6-9E61-61BFACF3432F}_3.png&quot;/&gt;&lt;left val=&quot;24&quot;/&gt;&lt;top val=&quot;15&quot;/&gt;&lt;width val=&quot;667&quot;/&gt;&lt;height val=&quot;101&quot;/&gt;&lt;hasText val=&quot;1&quot;/&gt;&lt;/Image&gt;&lt;/ThreeDShapeInfo&gt;"/>
  <p:tag name="PRESENTER_SHAPETEXTINFO" val="&lt;ShapeTextInfo&gt;&lt;TableIndex row=&quot;-1&quot; col=&quot;-1&quot;&gt;&lt;linesCount val=&quot;2&quot;/&gt;&lt;lineCharCount val=&quot;22&quot;/&gt;&lt;lineCharCount val=&quot;14&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2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2.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 name="PPSNARRATION" val="5,2115529959,H:\My Documents\CLASSES\REGULAR\CEO Sign On Token\Recording\SIGNON_REC_012016_pptx\Media.ppcx"/>
</p:tagLst>
</file>

<file path=ppt/tags/tag2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allorch\AppData\Local\Temp\PR\data\asimages\{A8ABE7A3-C2FA-43C2-BD24-2D8871F26196}_5.png&quot;/&gt;&lt;left val=&quot;24&quot;/&gt;&lt;top val=&quot;15&quot;/&gt;&lt;width val=&quot;667&quot;/&gt;&lt;height val=&quot;101&quot;/&gt;&lt;hasText val=&quot;1&quot;/&gt;&lt;/Image&gt;&lt;/ThreeDShapeInfo&gt;"/>
  <p:tag name="PRESENTER_SHAPETEXTINFO" val="&lt;ShapeTextInfo&gt;&lt;TableIndex row=&quot;-1&quot; col=&quot;-1&quot;&gt;&lt;linesCount val=&quot;1&quot;/&gt;&lt;lineCharCount val=&quot;20&quot;/&gt;&lt;/TableIndex&gt;&lt;/ShapeTextInfo&gt;"/>
</p:tagLst>
</file>

<file path=ppt/tags/tag2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allorch\AppData\Local\Temp\PR\data\asimages\{BD3D04E0-013F-4442-8AAC-3976BDBD9ED0}_5.png&quot;/&gt;&lt;left val=&quot;161&quot;/&gt;&lt;top val=&quot;289&quot;/&gt;&lt;width val=&quot;126&quot;/&gt;&lt;height val=&quot;26&quot;/&gt;&lt;hasText val=&quot;1&quot;/&gt;&lt;/Image&gt;&lt;/ThreeDShapeInfo&gt;"/>
  <p:tag name="PRESENTER_SHAPETEXTINFO" val="&lt;ShapeTextInfo&gt;&lt;TableIndex row=&quot;-1&quot; col=&quot;-1&quot;&gt;&lt;linesCount val=&quot;2&quot;/&gt;&lt;lineCharCount val=&quot;10&quot;/&gt;&lt;lineCharCount val=&quot;1&quot;/&gt;&lt;/TableIndex&gt;&lt;/ShapeTextInfo&gt;"/>
</p:tagLst>
</file>

<file path=ppt/tags/tag27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allorch\AppData\Local\Temp\PR\data\asimages\{3BA1F3FA-A687-457B-9949-88C471718EED}_5.png&quot;/&gt;&lt;left val=&quot;161&quot;/&gt;&lt;top val=&quot;317&quot;/&gt;&lt;width val=&quot;126&quot;/&gt;&lt;height val=&quot;26&quot;/&gt;&lt;hasText val=&quot;1&quot;/&gt;&lt;/Image&gt;&lt;/ThreeDShapeInfo&gt;"/>
  <p:tag name="PRESENTER_SHAPETEXTINFO" val="&lt;ShapeTextInfo&gt;&lt;TableIndex row=&quot;-1&quot; col=&quot;-1&quot;&gt;&lt;linesCount val=&quot;2&quot;/&gt;&lt;lineCharCount val=&quot;9&quot;/&gt;&lt;lineCharCount val=&quot;1&quot;/&gt;&lt;/TableIndex&gt;&lt;/ShapeTextInfo&gt;"/>
</p:tagLst>
</file>

<file path=ppt/tags/tag27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allorch\AppData\Local\Temp\PR\data\asimages\{40F360C3-24CF-4BF4-BB74-2F422879A014}_5.png&quot;/&gt;&lt;left val=&quot;161&quot;/&gt;&lt;top val=&quot;345&quot;/&gt;&lt;width val=&quot;126&quot;/&gt;&lt;height val=&quot;26&quot;/&gt;&lt;hasText val=&quot;1&quot;/&gt;&lt;/Image&gt;&lt;/ThreeDShapeInfo&gt;"/>
  <p:tag name="PRESENTER_SHAPETEXTINFO" val="&lt;ShapeTextInfo&gt;&lt;TableIndex row=&quot;-1&quot; col=&quot;-1&quot;&gt;&lt;linesCount val=&quot;2&quot;/&gt;&lt;lineCharCount val=&quot;9&quot;/&gt;&lt;lineCharCount val=&quot;1&quot;/&gt;&lt;/TableIndex&gt;&lt;/ShapeTextInfo&gt;"/>
</p:tagLst>
</file>

<file path=ppt/tags/tag2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8.xml><?xml version="1.0" encoding="utf-8"?>
<p:tagLst xmlns:a="http://schemas.openxmlformats.org/drawingml/2006/main" xmlns:r="http://schemas.openxmlformats.org/officeDocument/2006/relationships" xmlns:p="http://schemas.openxmlformats.org/presentationml/2006/main">
  <p:tag name="HTML_SHAPEINFO" val="&lt;SlideThumbPath val=&quot;Slide6.PNG&quot;/&gt;"/>
  <p:tag name="PPSNARRATION" val="6,2115529959,H:\My Documents\CLASSES\REGULAR\CEO Sign On Token\Recording\SIGNON_REC_012016_pptx\Media.ppcx"/>
</p:tagLst>
</file>

<file path=ppt/tags/tag27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allorch\AppData\Local\Temp\PR\data\asimages\{3865393D-42D5-4760-AAED-098F67BA73AD}_6.png&quot;/&gt;&lt;left val=&quot;24&quot;/&gt;&lt;top val=&quot;15&quot;/&gt;&lt;width val=&quot;667&quot;/&gt;&lt;height val=&quot;101&quot;/&gt;&lt;hasText val=&quot;1&quot;/&gt;&lt;/Image&gt;&lt;/ThreeDShapeInfo&gt;"/>
  <p:tag name="PRESENTER_SHAPETEXTINFO" val="&lt;ShapeTextInfo&gt;&lt;TableIndex row=&quot;-1&quot; col=&quot;-1&quot;&gt;&lt;linesCount val=&quot;1&quot;/&gt;&lt;lineCharCount val=&quot;28&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1.xml><?xml version="1.0" encoding="utf-8"?>
<p:tagLst xmlns:a="http://schemas.openxmlformats.org/drawingml/2006/main" xmlns:r="http://schemas.openxmlformats.org/officeDocument/2006/relationships" xmlns:p="http://schemas.openxmlformats.org/presentationml/2006/main">
  <p:tag name="HTML_AUTOSHAPE_INFO" val="&lt;ThreeDShapeInfo&gt;&lt;uuid val=&quot;{6DFFB42C-0C58-4B09-9795-7CF8395A2AFA}&quot;/&gt;&lt;isInvalidForFieldText val=&quot;0&quot;/&gt;&lt;Image&gt;&lt;filename val=&quot;C:\Users\hallorch\AppData\Local\Temp\PR\data\asimages\{6DFFB42C-0C58-4B09-9795-7CF8395A2AFA}.png&quot;/&gt;&lt;left val=&quot;313&quot;/&gt;&lt;top val=&quot;411&quot;/&gt;&lt;width val=&quot;21&quot;/&gt;&lt;height val=&quot;21&quot;/&gt;&lt;hasText val=&quot;1&quot;/&gt;&lt;/Image&gt;&lt;/ThreeDShapeInfo&gt;"/>
</p:tagLst>
</file>

<file path=ppt/tags/tag282.xml><?xml version="1.0" encoding="utf-8"?>
<p:tagLst xmlns:a="http://schemas.openxmlformats.org/drawingml/2006/main" xmlns:r="http://schemas.openxmlformats.org/officeDocument/2006/relationships" xmlns:p="http://schemas.openxmlformats.org/presentationml/2006/main">
  <p:tag name="HTML_AUTOSHAPE_INFO" val="&lt;ThreeDShapeInfo&gt;&lt;uuid val=&quot;{E1380C73-1BBE-4C7F-AEF4-7E1E4070E007}&quot;/&gt;&lt;isInvalidForFieldText val=&quot;0&quot;/&gt;&lt;Image&gt;&lt;filename val=&quot;C:\Users\hallorch\AppData\Local\Temp\PR\data\asimages\{E1380C73-1BBE-4C7F-AEF4-7E1E4070E007}.png&quot;/&gt;&lt;left val=&quot;313&quot;/&gt;&lt;top val=&quot;382&quot;/&gt;&lt;width val=&quot;21&quot;/&gt;&lt;height val=&quot;21&quot;/&gt;&lt;hasText val=&quot;1&quot;/&gt;&lt;/Image&gt;&lt;/ThreeDShapeInfo&gt;"/>
</p:tagLst>
</file>

<file path=ppt/tags/tag283.xml><?xml version="1.0" encoding="utf-8"?>
<p:tagLst xmlns:a="http://schemas.openxmlformats.org/drawingml/2006/main" xmlns:r="http://schemas.openxmlformats.org/officeDocument/2006/relationships" xmlns:p="http://schemas.openxmlformats.org/presentationml/2006/main">
  <p:tag name="HTML_AUTOSHAPE_INFO" val="&lt;ThreeDShapeInfo&gt;&lt;uuid val=&quot;{5E19B519-21C3-4C34-9354-1A5C6BDF535E}&quot;/&gt;&lt;isInvalidForFieldText val=&quot;0&quot;/&gt;&lt;Image&gt;&lt;filename val=&quot;C:\Users\hallorch\AppData\Local\Temp\PR\data\asimages\{5E19B519-21C3-4C34-9354-1A5C6BDF535E}.png&quot;/&gt;&lt;left val=&quot;313&quot;/&gt;&lt;top val=&quot;354&quot;/&gt;&lt;width val=&quot;21&quot;/&gt;&lt;height val=&quot;21&quot;/&gt;&lt;hasText val=&quot;1&quot;/&gt;&lt;/Image&gt;&lt;/ThreeDShapeInfo&gt;"/>
</p:tagLst>
</file>

<file path=ppt/tags/tag284.xml><?xml version="1.0" encoding="utf-8"?>
<p:tagLst xmlns:a="http://schemas.openxmlformats.org/drawingml/2006/main" xmlns:r="http://schemas.openxmlformats.org/officeDocument/2006/relationships" xmlns:p="http://schemas.openxmlformats.org/presentationml/2006/main">
  <p:tag name="HTML_AUTOSHAPE_INFO" val="&lt;ThreeDShapeInfo&gt;&lt;uuid val=&quot;{430BC711-7F2C-4F5B-93AC-DD6F9E9B6E82}&quot;/&gt;&lt;isInvalidForFieldText val=&quot;0&quot;/&gt;&lt;Image&gt;&lt;filename val=&quot;C:\Users\hallorch\AppData\Local\Temp\PR\data\asimages\{430BC711-7F2C-4F5B-93AC-DD6F9E9B6E82}.png&quot;/&gt;&lt;left val=&quot;312&quot;/&gt;&lt;top val=&quot;325&quot;/&gt;&lt;width val=&quot;21&quot;/&gt;&lt;height val=&quot;21&quot;/&gt;&lt;hasText val=&quot;1&quot;/&gt;&lt;/Image&gt;&lt;/ThreeDShapeInfo&gt;"/>
</p:tagLst>
</file>

<file path=ppt/tags/tag2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8.xml><?xml version="1.0" encoding="utf-8"?>
<p:tagLst xmlns:a="http://schemas.openxmlformats.org/drawingml/2006/main" xmlns:r="http://schemas.openxmlformats.org/officeDocument/2006/relationships" xmlns:p="http://schemas.openxmlformats.org/presentationml/2006/main">
  <p:tag name="HTML_SHAPEINFO" val="&lt;SlideThumbPath val=&quot;Slide7.PNG&quot;/&gt;"/>
  <p:tag name="PPSNARRATION" val="7,2115529959,H:\My Documents\CLASSES\REGULAR\CEO Sign On Token\Recording\SIGNON_REC_012016_pptx\Media.ppcx"/>
</p:tagLst>
</file>

<file path=ppt/tags/tag28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allorch\AppData\Local\Temp\PR\data\asimages\{E4C578D2-65F5-4188-8D02-5B32D9DD6403}_7.png&quot;/&gt;&lt;left val=&quot;24&quot;/&gt;&lt;top val=&quot;15&quot;/&gt;&lt;width val=&quot;667&quot;/&gt;&lt;height val=&quot;101&quot;/&gt;&lt;hasText val=&quot;1&quot;/&gt;&lt;/Image&gt;&lt;/ThreeDShapeInfo&gt;"/>
  <p:tag name="PRESENTER_SHAPETEXTINFO" val="&lt;ShapeTextInfo&gt;&lt;TableIndex row=&quot;-1&quot; col=&quot;-1&quot;&gt;&lt;linesCount val=&quot;1&quot;/&gt;&lt;lineCharCount val=&quot;37&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4.xml><?xml version="1.0" encoding="utf-8"?>
<p:tagLst xmlns:a="http://schemas.openxmlformats.org/drawingml/2006/main" xmlns:r="http://schemas.openxmlformats.org/officeDocument/2006/relationships" xmlns:p="http://schemas.openxmlformats.org/presentationml/2006/main">
  <p:tag name="HTML_SHAPEINFO" val="&lt;SlideThumbPath val=&quot;Slide8.PNG&quot;/&gt;"/>
  <p:tag name="PPSNARRATION" val="8,2115529959,H:\My Documents\CLASSES\REGULAR\CEO Sign On Token\Recording\SIGNON_REC_012016_pptx\Media.ppcx"/>
</p:tagLst>
</file>

<file path=ppt/tags/tag29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allorch\AppData\Local\Temp\PR\data\asimages\{25A9FD36-0A98-478A-B002-D3917E2F28A0}_8.png&quot;/&gt;&lt;left val=&quot;24&quot;/&gt;&lt;top val=&quot;15&quot;/&gt;&lt;width val=&quot;688&quot;/&gt;&lt;height val=&quot;101&quot;/&gt;&lt;hasText val=&quot;1&quot;/&gt;&lt;/Image&gt;&lt;/ThreeDShapeInfo&gt;"/>
  <p:tag name="PRESENTER_SHAPETEXTINFO" val="&lt;ShapeTextInfo&gt;&lt;TableIndex row=&quot;-1&quot; col=&quot;-1&quot;&gt;&lt;linesCount val=&quot;2&quot;/&gt;&lt;lineCharCount val=&quot;41&quot;/&gt;&lt;lineCharCount val=&quot;60&quot;/&gt;&lt;/TableIndex&gt;&lt;/ShapeTextInfo&gt;"/>
</p:tagLst>
</file>

<file path=ppt/tags/tag2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8.xml><?xml version="1.0" encoding="utf-8"?>
<p:tagLst xmlns:a="http://schemas.openxmlformats.org/drawingml/2006/main" xmlns:r="http://schemas.openxmlformats.org/officeDocument/2006/relationships" xmlns:p="http://schemas.openxmlformats.org/presentationml/2006/main">
  <p:tag name="HTML_AUTOSHAPE_INFO" val="&lt;ThreeDShapeInfo&gt;&lt;uuid val=&quot;{0B645AD2-52F6-47EE-8D04-331912FA823E}&quot;/&gt;&lt;isInvalidForFieldText val=&quot;1&quot;/&gt;&lt;Image&gt;&lt;filename val=&quot;C:\Users\hallorch\AppData\Local\Temp\PR\data\asimages\{0B645AD2-52F6-47EE-8D04-331912FA823E}_8_S.png&quot;/&gt;&lt;left val=&quot;79&quot;/&gt;&lt;top val=&quot;372&quot;/&gt;&lt;width val=&quot;329&quot;/&gt;&lt;height val=&quot;127&quot;/&gt;&lt;hasText val=&quot;0&quot;/&gt;&lt;/Image&gt;&lt;Image&gt;&lt;filename val=&quot;C:\Users\hallorch\AppData\Local\Temp\PR\data\asimages\{0B645AD2-52F6-47EE-8D04-331912FA823E}_8_T.png&quot;/&gt;&lt;left val=&quot;80&quot;/&gt;&lt;top val=&quot;373&quot;/&gt;&lt;width val=&quot;327&quot;/&gt;&lt;height val=&quot;125&quot;/&gt;&lt;hasText val=&quot;1&quot;/&gt;&lt;/Image&gt;&lt;/ThreeDShapeInfo&gt;"/>
  <p:tag name="PRESENTER_SHAPETEXTINFO" val="&lt;ShapeTextInfo&gt;&lt;TableIndex row=&quot;-1&quot; col=&quot;-1&quot;&gt;&lt;linesCount val=&quot;0&quot;/&gt;&lt;/TableIndex&gt;&lt;/ShapeTextInfo&gt;"/>
</p:tagLst>
</file>

<file path=ppt/tags/tag2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0&quot;/&gt;&lt;lineCharCount val=&quot;52&quot;/&gt;&lt;/TableIndex&gt;&lt;/ShapeTextInfo&gt;"/>
  <p:tag name="HTML_SHAPEINFO" val="&lt;ThreeDShapeInfo&gt;&lt;uuid val=&quot;&quot;/&gt;&lt;isInvalidForFieldText val=&quot;0&quot;/&gt;&lt;Image&gt;&lt;filename val=&quot;C:\Users\jloliver\AppData\Local\Temp\PR\data\asimages\{786C51ED-C335-4CC4-B27B-3C7A60E1B723}_5.png&quot;/&gt;&lt;left val=&quot;24&quot;/&gt;&lt;top val=&quot;15&quot;/&gt;&lt;width val=&quot;667&quot;/&gt;&lt;height val=&quot;101&quot;/&gt;&lt;hasText val=&quot;1&quot;/&gt;&lt;/Image&gt;&lt;/ThreeDShapeInfo&gt;"/>
</p:tagLst>
</file>

<file path=ppt/tags/tag3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42&quot;/&gt;&lt;lineCharCount val=&quot;40&quot;/&gt;&lt;lineCharCount val=&quot;35&quot;/&gt;&lt;lineCharCount val=&quot;34&quot;/&gt;&lt;lineCharCount val=&quot;36&quot;/&gt;&lt;/TableIndex&gt;&lt;/ShapeTextInfo&gt;"/>
  <p:tag name="HTML_SHAPEINFO" val="&lt;ThreeDShapeInfo&gt;&lt;uuid val=&quot;&quot;/&gt;&lt;isInvalidForFieldText val=&quot;0&quot;/&gt;&lt;Image&gt;&lt;filename val=&quot;C:\Users\jloliver\AppData\Local\Temp\PR\data\asimages\{B9FAD006-2776-4BA4-ACA3-F2398B9D93FB}_5.png&quot;/&gt;&lt;left val=&quot;435&quot;/&gt;&lt;top val=&quot;435&quot;/&gt;&lt;width val=&quot;270&quot;/&gt;&lt;height val=&quot;84&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5&quot;/&gt;&lt;lineCharCount val=&quot;64&quot;/&gt;&lt;lineCharCount val=&quot;63&quot;/&gt;&lt;lineCharCount val=&quot;64&quot;/&gt;&lt;/TableIndex&gt;&lt;/ShapeTextInfo&gt;"/>
</p:tagLst>
</file>

<file path=ppt/tags/tag3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76&quot;/&gt;&lt;lineCharCount val=&quot;74&quot;/&gt;&lt;lineCharCount val=&quot;73&quot;/&gt;&lt;lineCharCount val=&quot;67&quot;/&gt;&lt;lineCharCount val=&quot;69&quot;/&gt;&lt;lineCharCount val=&quot;69&quot;/&gt;&lt;lineCharCount val=&quot;77&quot;/&gt;&lt;lineCharCount val=&quot;12&quot;/&gt;&lt;lineCharCount val=&quot;69&quot;/&gt;&lt;/TableIndex&gt;&lt;/ShapeTextInfo&gt;"/>
</p:tagLst>
</file>

<file path=ppt/tags/tag3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1&quot;/&gt;&lt;lineCharCount val=&quot;45&quot;/&gt;&lt;/TableIndex&gt;&lt;/ShapeTextInfo&gt;"/>
  <p:tag name="HTML_SHAPEINFO" val="&lt;ThreeDShapeInfo&gt;&lt;uuid val=&quot;&quot;/&gt;&lt;isInvalidForFieldText val=&quot;0&quot;/&gt;&lt;Image&gt;&lt;filename val=&quot;C:\Users\jloliver\AppData\Local\Temp\PR\data\asimages\{8101B065-47B6-47CD-B669-95302ECB5307}_6.png&quot;/&gt;&lt;left val=&quot;24&quot;/&gt;&lt;top val=&quot;15&quot;/&gt;&lt;width val=&quot;667&quot;/&gt;&lt;height val=&quot;101&quot;/&gt;&lt;hasText val=&quot;1&quot;/&gt;&lt;/Image&gt;&lt;/ThreeDShapeInfo&gt;"/>
</p:tagLst>
</file>

<file path=ppt/tags/tag3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3&quot;/&gt;&lt;lineCharCount val=&quot;26&quot;/&gt;&lt;lineCharCount val=&quot;22&quot;/&gt;&lt;lineCharCount val=&quot;33&quot;/&gt;&lt;lineCharCount val=&quot;25&quot;/&gt;&lt;/TableIndex&gt;&lt;/ShapeTextInfo&gt;"/>
</p:tagLst>
</file>

<file path=ppt/tags/tag3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5&quot;/&gt;&lt;lineCharCount val=&quot;16&quot;/&gt;&lt;/TableIndex&gt;&lt;/ShapeTextInfo&gt;"/>
  <p:tag name="HTML_SHAPEINFO" val="&lt;ThreeDShapeInfo&gt;&lt;uuid val=&quot;&quot;/&gt;&lt;isInvalidForFieldText val=&quot;0&quot;/&gt;&lt;Image&gt;&lt;filename val=&quot;C:\Users\jloliver\AppData\Local\Temp\PR\data\asimages\{679763A8-B3EE-4ADD-8FE0-0B3E938718A3}_42.png&quot;/&gt;&lt;left val=&quot;24&quot;/&gt;&lt;top val=&quot;15&quot;/&gt;&lt;width val=&quot;667&quot;/&gt;&lt;height val=&quot;101&quot;/&gt;&lt;hasText val=&quot;1&quot;/&gt;&lt;/Image&gt;&lt;/ThreeDShapeInfo&gt;"/>
</p:tagLst>
</file>

<file path=ppt/tags/tag3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8&quot;/&gt;&lt;lineCharCount val=&quot;27&quot;/&gt;&lt;/TableIndex&gt;&lt;/ShapeTextInfo&gt;"/>
  <p:tag name="HTML_SHAPEINFO" val="&lt;ThreeDShapeInfo&gt;&lt;uuid val=&quot;&quot;/&gt;&lt;isInvalidForFieldText val=&quot;0&quot;/&gt;&lt;Image&gt;&lt;filename val=&quot;C:\Users\jloliver\AppData\Local\Temp\PR\data\asimages\{FA0ABE56-51CC-4BE5-A87C-19EC8D456838}_9.png&quot;/&gt;&lt;left val=&quot;24&quot;/&gt;&lt;top val=&quot;15&quot;/&gt;&lt;width val=&quot;667&quot;/&gt;&lt;height val=&quot;101&quot;/&gt;&lt;hasText val=&quot;1&quot;/&gt;&lt;/Image&gt;&lt;/ThreeDShapeInfo&gt;"/>
</p:tagLst>
</file>

<file path=ppt/tags/tag3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1&quot;/&gt;&lt;lineCharCount val=&quot;27&quot;/&gt;&lt;/TableIndex&gt;&lt;/ShapeTextInfo&gt;"/>
  <p:tag name="HTML_SHAPEINFO" val="&lt;ThreeDShapeInfo&gt;&lt;uuid val=&quot;&quot;/&gt;&lt;isInvalidForFieldText val=&quot;0&quot;/&gt;&lt;Image&gt;&lt;filename val=&quot;C:\Users\jloliver\AppData\Local\Temp\PR\data\asimages\{DD631FF3-A7D8-493D-8004-94BDD83F50EE}_10.png&quot;/&gt;&lt;left val=&quot;24&quot;/&gt;&lt;top val=&quot;15&quot;/&gt;&lt;width val=&quot;667&quot;/&gt;&lt;height val=&quot;101&quot;/&gt;&lt;hasText val=&quot;1&quot;/&gt;&lt;/Image&gt;&lt;/ThreeDShapeInfo&gt;"/>
</p:tagLst>
</file>

<file path=ppt/tags/tag3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jloliver\AppData\Local\Temp\PR\data\asimages\{9F0C387E-37D9-4F97-8C5D-E52B5A14A7CB}_10.png&quot;/&gt;&lt;left val=&quot;14&quot;/&gt;&lt;top val=&quot;90&quot;/&gt;&lt;width val=&quot;679&quot;/&gt;&lt;height val=&quot;91&quot;/&gt;&lt;hasText val=&quot;1&quot;/&gt;&lt;/Image&gt;&lt;/ThreeDShapeInfo&gt;"/>
</p:tagLst>
</file>

<file path=ppt/tags/tag3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jloliver\AppData\Local\Temp\PR\data\asimages\{6E31AB3E-8B1B-4C70-8317-81C8FA9113A2}_10.png&quot;/&gt;&lt;left val=&quot;14&quot;/&gt;&lt;top val=&quot;219&quot;/&gt;&lt;width val=&quot;679&quot;/&gt;&lt;height val=&quot;317&quot;/&gt;&lt;hasText val=&quot;1&quot;/&gt;&lt;/Image&gt;&lt;/ThreeDShapeInfo&gt;"/>
</p:tagLst>
</file>

<file path=ppt/tags/tag3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quot;/&gt;&lt;isInvalidForFieldText val=&quot;0&quot;/&gt;&lt;Image&gt;&lt;filename val=&quot;C:\Users\jloliver\AppData\Local\Temp\PR\data\asimages\{B21B1803-1A93-4ED5-82B5-39A897A917C6}_14.png&quot;/&gt;&lt;left val=&quot;24&quot;/&gt;&lt;top val=&quot;15&quot;/&gt;&lt;width val=&quot;667&quot;/&gt;&lt;height val=&quot;101&quot;/&gt;&lt;hasText val=&quot;1&quot;/&gt;&lt;/Image&gt;&lt;/ThreeDShapeInfo&gt;"/>
</p:tagLst>
</file>

<file path=ppt/tags/tag3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6&quot;/&gt;&lt;lineCharCount val=&quot;62&quot;/&gt;&lt;/TableIndex&gt;&lt;/ShapeTextInfo&gt;"/>
  <p:tag name="HTML_SHAPEINFO" val="&lt;ThreeDShapeInfo&gt;&lt;uuid val=&quot;&quot;/&gt;&lt;isInvalidForFieldText val=&quot;0&quot;/&gt;&lt;Image&gt;&lt;filename val=&quot;C:\Users\jloliver\AppData\Local\Temp\PR\data\asimages\{A82A84C5-E5B4-4A74-B78D-EE034FDAE55E}_41.png&quot;/&gt;&lt;left val=&quot;24&quot;/&gt;&lt;top val=&quot;15&quot;/&gt;&lt;width val=&quot;667&quot;/&gt;&lt;height val=&quot;101&quot;/&gt;&lt;hasText val=&quot;1&quot;/&gt;&lt;/Image&gt;&lt;/ThreeDShapeInfo&gt;"/>
</p:tagLst>
</file>

<file path=ppt/tags/tag3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9&quot;/&gt;&lt;lineCharCount val=&quot;41&quot;/&gt;&lt;/TableIndex&gt;&lt;/ShapeTextInfo&gt;"/>
  <p:tag name="HTML_SHAPEINFO" val="&lt;ThreeDShapeInfo&gt;&lt;uuid val=&quot;&quot;/&gt;&lt;isInvalidForFieldText val=&quot;0&quot;/&gt;&lt;Image&gt;&lt;filename val=&quot;C:\Users\jloliver\AppData\Local\Temp\PR\data\asimages\{B178C1E4-2599-42F0-9857-77C23F9C4B28}_15.png&quot;/&gt;&lt;left val=&quot;24&quot;/&gt;&lt;top val=&quot;15&quot;/&gt;&lt;width val=&quot;667&quot;/&gt;&lt;height val=&quot;101&quot;/&gt;&lt;hasText val=&quot;1&quot;/&gt;&lt;/Image&gt;&lt;/ThreeDShapeInfo&gt;"/>
</p:tagLst>
</file>

<file path=ppt/tags/tag3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1&quot;/&gt;&lt;lineCharCount val=&quot;62&quot;/&gt;&lt;/TableIndex&gt;&lt;/ShapeTextInfo&gt;"/>
  <p:tag name="HTML_SHAPEINFO" val="&lt;ThreeDShapeInfo&gt;&lt;uuid val=&quot;&quot;/&gt;&lt;isInvalidForFieldText val=&quot;0&quot;/&gt;&lt;Image&gt;&lt;filename val=&quot;C:\Users\jloliver\AppData\Local\Temp\PR\data\asimages\{3C5EE763-3168-4101-BEEF-AA275CE9726C}_16.png&quot;/&gt;&lt;left val=&quot;24&quot;/&gt;&lt;top val=&quot;15&quot;/&gt;&lt;width val=&quot;666&quot;/&gt;&lt;height val=&quot;101&quot;/&gt;&lt;hasText val=&quot;1&quot;/&gt;&lt;/Image&gt;&lt;/ThreeDShapeInfo&gt;"/>
</p:tagLst>
</file>

<file path=ppt/tags/tag3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4&quot;/&gt;&lt;lineCharCount val=&quot;50&quot;/&gt;&lt;/TableIndex&gt;&lt;/ShapeTextInfo&gt;"/>
  <p:tag name="HTML_SHAPEINFO" val="&lt;ThreeDShapeInfo&gt;&lt;uuid val=&quot;&quot;/&gt;&lt;isInvalidForFieldText val=&quot;0&quot;/&gt;&lt;Image&gt;&lt;filename val=&quot;C:\Users\jloliver\AppData\Local\Temp\PR\data\asimages\{4F3B7F47-7FFC-4400-AA7E-2CA4EEDFD159}_17.png&quot;/&gt;&lt;left val=&quot;24&quot;/&gt;&lt;top val=&quot;15&quot;/&gt;&lt;width val=&quot;678&quot;/&gt;&lt;height val=&quot;101&quot;/&gt;&lt;hasText val=&quot;1&quot;/&gt;&lt;/Image&gt;&lt;/ThreeDShapeInfo&gt;"/>
</p:tagLst>
</file>

<file path=ppt/tags/tag3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4&quot;/&gt;&lt;lineCharCount val=&quot;65&quot;/&gt;&lt;/TableIndex&gt;&lt;/ShapeTextInfo&gt;"/>
  <p:tag name="HTML_SHAPEINFO" val="&lt;ThreeDShapeInfo&gt;&lt;uuid val=&quot;&quot;/&gt;&lt;isInvalidForFieldText val=&quot;0&quot;/&gt;&lt;Image&gt;&lt;filename val=&quot;C:\Users\jloliver\AppData\Local\Temp\PR\data\asimages\{F1E1A4F0-99C3-40A3-9738-44F7B2C9CE39}_18.png&quot;/&gt;&lt;left val=&quot;24&quot;/&gt;&lt;top val=&quot;15&quot;/&gt;&lt;width val=&quot;687&quot;/&gt;&lt;height val=&quot;101&quot;/&gt;&lt;hasText val=&quot;1&quot;/&gt;&lt;/Image&gt;&lt;/ThreeDShapeInfo&gt;"/>
</p:tagLst>
</file>

<file path=ppt/tags/tag3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4&quot;/&gt;&lt;lineCharCount val=&quot;61&quot;/&gt;&lt;/TableIndex&gt;&lt;/ShapeTextInfo&gt;"/>
  <p:tag name="HTML_SHAPEINFO" val="&lt;ThreeDShapeInfo&gt;&lt;uuid val=&quot;&quot;/&gt;&lt;isInvalidForFieldText val=&quot;0&quot;/&gt;&lt;Image&gt;&lt;filename val=&quot;C:\Users\jloliver\AppData\Local\Temp\PR\data\asimages\{CCF2A32D-0A5B-4C69-B3AD-745A6B4E9154}_19.png&quot;/&gt;&lt;left val=&quot;24&quot;/&gt;&lt;top val=&quot;15&quot;/&gt;&lt;width val=&quot;681&quot;/&gt;&lt;height val=&quot;101&quot;/&gt;&lt;hasText val=&quot;1&quot;/&gt;&lt;/Image&gt;&lt;/ThreeDShapeInfo&gt;"/>
</p:tagLst>
</file>

<file path=ppt/tags/tag3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3&quot;/&gt;&lt;lineCharCount val=&quot;50&quot;/&gt;&lt;/TableIndex&gt;&lt;/ShapeTextInfo&gt;"/>
  <p:tag name="HTML_SHAPEINFO" val="&lt;ThreeDShapeInfo&gt;&lt;uuid val=&quot;&quot;/&gt;&lt;isInvalidForFieldText val=&quot;0&quot;/&gt;&lt;Image&gt;&lt;filename val=&quot;C:\Users\jloliver\AppData\Local\Temp\PR\data\asimages\{658A65A3-F959-4C7C-867D-59C4ABA682F9}_20.png&quot;/&gt;&lt;left val=&quot;24&quot;/&gt;&lt;top val=&quot;15&quot;/&gt;&lt;width val=&quot;678&quot;/&gt;&lt;height val=&quot;101&quot;/&gt;&lt;hasText val=&quot;1&quot;/&gt;&lt;/Image&gt;&lt;/ThreeDShapeInfo&gt;"/>
</p:tagLst>
</file>

<file path=ppt/tags/tag3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8&quot;/&gt;&lt;lineCharCount val=&quot;28&quot;/&gt;&lt;lineCharCount val=&quot;1&quot;/&gt;&lt;lineCharCount val=&quot;13&quot;/&gt;&lt;lineCharCount val=&quot;1&quot;/&gt;&lt;lineCharCount val=&quot;48&quot;/&gt;&lt;lineCharCount val=&quot;41&quot;/&gt;&lt;lineCharCount val=&quot;1&quot;/&gt;&lt;lineCharCount val=&quot;47&quot;/&gt;&lt;lineCharCount val=&quot;43&quot;/&gt;&lt;lineCharCount val=&quot;2&quot;/&gt;&lt;lineCharCount val=&quot;38&quot;/&gt;&lt;lineCharCount val=&quot;1&quot;/&gt;&lt;lineCharCount val=&quot;47&quot;/&gt;&lt;lineCharCount val=&quot;1&quot;/&gt;&lt;lineCharCount val=&quot;23&quot;/&gt;&lt;lineCharCount val=&quot;1&quot;/&gt;&lt;lineCharCount val=&quot;41&quot;/&gt;&lt;lineCharCount val=&quot;43&quot;/&gt;&lt;/TableIndex&gt;&lt;/ShapeTextInfo&gt;"/>
  <p:tag name="HTML_SHAPEINFO" val="&lt;ThreeDShapeInfo&gt;&lt;uuid val=&quot;&quot;/&gt;&lt;isInvalidForFieldText val=&quot;0&quot;/&gt;&lt;Image&gt;&lt;filename val=&quot;C:\Users\jloliver\AppData\Local\Temp\PR\data\asimages\{733C192E-48B4-43B6-92DA-E69FC992C89D}_20.png&quot;/&gt;&lt;left val=&quot;424&quot;/&gt;&lt;top val=&quot;232&quot;/&gt;&lt;width val=&quot;280&quot;/&gt;&lt;height val=&quot;220&quot;/&gt;&lt;hasText val=&quot;1&quot;/&gt;&lt;/Image&gt;&lt;/ThreeDShapeInfo&gt;"/>
</p:tagLst>
</file>

<file path=ppt/tags/tag3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0&quot;/&gt;&lt;lineCharCount val=&quot;52&quot;/&gt;&lt;/TableIndex&gt;&lt;/ShapeTextInfo&gt;"/>
  <p:tag name="HTML_SHAPEINFO" val="&lt;ThreeDShapeInfo&gt;&lt;uuid val=&quot;&quot;/&gt;&lt;isInvalidForFieldText val=&quot;0&quot;/&gt;&lt;Image&gt;&lt;filename val=&quot;C:\Users\jloliver\AppData\Local\Temp\PR\data\asimages\{3082F9AA-6FF2-4E98-B0EE-D51AC98167F1}_21.png&quot;/&gt;&lt;left val=&quot;24&quot;/&gt;&lt;top val=&quot;15&quot;/&gt;&lt;width val=&quot;557&quot;/&gt;&lt;height val=&quot;101&quot;/&gt;&lt;hasText val=&quot;1&quot;/&gt;&lt;/Image&gt;&lt;/ThreeDShapeInfo&gt;"/>
</p:tagLst>
</file>

<file path=ppt/tags/tag3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4&quot;/&gt;&lt;lineCharCount val=&quot;26&quot;/&gt;&lt;lineCharCount val=&quot;42&quot;/&gt;&lt;lineCharCount val=&quot;41&quot;/&gt;&lt;lineCharCount val=&quot;31&quot;/&gt;&lt;lineCharCount val=&quot;1&quot;/&gt;&lt;lineCharCount val=&quot;24&quot;/&gt;&lt;lineCharCount val=&quot;37&quot;/&gt;&lt;lineCharCount val=&quot;26&quot;/&gt;&lt;lineCharCount val=&quot;22&quot;/&gt;&lt;lineCharCount val=&quot;14&quot;/&gt;&lt;lineCharCount val=&quot;16&quot;/&gt;&lt;lineCharCount val=&quot;44&quot;/&gt;&lt;lineCharCount val=&quot;48&quot;/&gt;&lt;lineCharCount val=&quot;1&quot;/&gt;&lt;/TableIndex&gt;&lt;/ShapeTextInfo&gt;"/>
  <p:tag name="HTML_SHAPEINFO" val="&lt;ThreeDShapeInfo&gt;&lt;uuid val=&quot;&quot;/&gt;&lt;isInvalidForFieldText val=&quot;0&quot;/&gt;&lt;Image&gt;&lt;filename val=&quot;C:\Users\jloliver\AppData\Local\Temp\PR\data\asimages\{15056AC2-538D-4156-83E7-99458FE4C242}_21.png&quot;/&gt;&lt;left val=&quot;33&quot;/&gt;&lt;top val=&quot;136&quot;/&gt;&lt;width val=&quot;402&quot;/&gt;&lt;height val=&quot;379&quot;/&gt;&lt;hasText val=&quot;1&quot;/&gt;&lt;/Image&gt;&lt;/ThreeDShapeInfo&gt;"/>
</p:tagLst>
</file>

<file path=ppt/tags/tag3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16&quot;/&gt;&lt;/TableIndex&gt;&lt;/ShapeTextInfo&gt;"/>
  <p:tag name="HTML_SHAPEINFO" val="&lt;ThreeDShapeInfo&gt;&lt;uuid val=&quot;&quot;/&gt;&lt;isInvalidForFieldText val=&quot;0&quot;/&gt;&lt;Image&gt;&lt;filename val=&quot;C:\Users\jloliver\AppData\Local\Temp\PR\data\asimages\{EF40D442-3EE5-4CAB-8D75-D3A326E8774F}_22.png&quot;/&gt;&lt;left val=&quot;24&quot;/&gt;&lt;top val=&quot;15&quot;/&gt;&lt;width val=&quot;667&quot;/&gt;&lt;height val=&quot;101&quot;/&gt;&lt;hasText val=&quot;1&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55&quot;/&gt;&lt;/TableIndex&gt;&lt;/ShapeTextInfo&gt;"/>
  <p:tag name="HTML_SHAPEINFO" val="&lt;ThreeDShapeInfo&gt;&lt;uuid val=&quot;&quot;/&gt;&lt;isInvalidForFieldText val=&quot;0&quot;/&gt;&lt;Image&gt;&lt;filename val=&quot;C:\Users\jloliver\AppData\Local\Temp\PR\data\asimages\{2726BE6C-7E01-4CD3-A69F-3E16B77664EA}_23.png&quot;/&gt;&lt;left val=&quot;24&quot;/&gt;&lt;top val=&quot;15&quot;/&gt;&lt;width val=&quot;667&quot;/&gt;&lt;height val=&quot;101&quot;/&gt;&lt;hasText val=&quot;1&quot;/&gt;&lt;/Image&gt;&lt;/ThreeDShapeInfo&gt;"/>
</p:tagLst>
</file>

<file path=ppt/tags/tag3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62&quot;/&gt;&lt;/TableIndex&gt;&lt;/ShapeTextInfo&gt;"/>
  <p:tag name="HTML_SHAPEINFO" val="&lt;ThreeDShapeInfo&gt;&lt;uuid val=&quot;&quot;/&gt;&lt;isInvalidForFieldText val=&quot;0&quot;/&gt;&lt;Image&gt;&lt;filename val=&quot;C:\Users\jloliver\AppData\Local\Temp\PR\data\asimages\{E026347D-1F3B-486A-99BD-DF2575B7E429}_24.png&quot;/&gt;&lt;left val=&quot;24&quot;/&gt;&lt;top val=&quot;15&quot;/&gt;&lt;width val=&quot;684&quot;/&gt;&lt;height val=&quot;101&quot;/&gt;&lt;hasText val=&quot;1&quot;/&gt;&lt;/Image&gt;&lt;/ThreeDShapeInfo&gt;"/>
</p:tagLst>
</file>

<file path=ppt/tags/tag3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9&quot;/&gt;&lt;lineCharCount val=&quot;35&quot;/&gt;&lt;/TableIndex&gt;&lt;/ShapeTextInfo&gt;"/>
  <p:tag name="HTML_SHAPEINFO" val="&lt;ThreeDShapeInfo&gt;&lt;uuid val=&quot;&quot;/&gt;&lt;isInvalidForFieldText val=&quot;0&quot;/&gt;&lt;Image&gt;&lt;filename val=&quot;C:\Users\jloliver\AppData\Local\Temp\PR\data\asimages\{B003372F-1A28-407D-A8D6-DB6C97B456BF}_26.png&quot;/&gt;&lt;left val=&quot;24&quot;/&gt;&lt;top val=&quot;15&quot;/&gt;&lt;width val=&quot;667&quot;/&gt;&lt;height val=&quot;101&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quot;/&gt;&lt;isInvalidForFieldText val=&quot;0&quot;/&gt;&lt;Image&gt;&lt;filename val=&quot;C:\Users\jloliver\AppData\Local\Temp\PR\data\asimages\{6009999F-5CC6-42B2-A88D-A9778AF0F9E4}_26.png&quot;/&gt;&lt;left val=&quot;693&quot;/&gt;&lt;top val=&quot;504&quot;/&gt;&lt;width val=&quot;24&quot;/&gt;&lt;height val=&quot;37&quot;/&gt;&lt;hasText val=&quot;1&quot;/&gt;&lt;/Image&gt;&lt;/ThreeDShapeInfo&gt;"/>
</p:tagLst>
</file>

<file path=ppt/tags/tag3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8&quot;/&gt;&lt;lineCharCount val=&quot;58&quot;/&gt;&lt;/TableIndex&gt;&lt;/ShapeTextInfo&gt;"/>
  <p:tag name="HTML_SHAPEINFO" val="&lt;ThreeDShapeInfo&gt;&lt;uuid val=&quot;&quot;/&gt;&lt;isInvalidForFieldText val=&quot;0&quot;/&gt;&lt;Image&gt;&lt;filename val=&quot;C:\Users\jloliver\AppData\Local\Temp\PR\data\asimages\{87DDA2DE-B652-48BC-8340-098DD78D3F9E}_25.png&quot;/&gt;&lt;left val=&quot;24&quot;/&gt;&lt;top val=&quot;15&quot;/&gt;&lt;width val=&quot;682&quot;/&gt;&lt;height val=&quot;101&quot;/&gt;&lt;hasText val=&quot;1&quot;/&gt;&lt;/Image&gt;&lt;/ThreeDShapeInfo&gt;"/>
</p:tagLst>
</file>

<file path=ppt/tags/tag3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quot;/&gt;&lt;isInvalidForFieldText val=&quot;0&quot;/&gt;&lt;Image&gt;&lt;filename val=&quot;C:\Users\jloliver\AppData\Local\Temp\PR\data\asimages\{3D44EF29-16F2-40D2-A07E-7C468240364C}_25.png&quot;/&gt;&lt;left val=&quot;693&quot;/&gt;&lt;top val=&quot;504&quot;/&gt;&lt;width val=&quot;24&quot;/&gt;&lt;height val=&quot;37&quot;/&gt;&lt;hasText val=&quot;1&quot;/&gt;&lt;/Image&gt;&lt;/ThreeDShapeInfo&gt;"/>
</p:tagLst>
</file>

<file path=ppt/tags/tag3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6&quot;/&gt;&lt;lineCharCount val=&quot;17&quot;/&gt;&lt;/TableIndex&gt;&lt;/ShapeTextInfo&gt;"/>
</p:tagLst>
</file>

<file path=ppt/tags/tag3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5&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5&quot;/&gt;&lt;/TableIndex&gt;&lt;/ShapeTextInfo&gt;"/>
</p:tagLst>
</file>

<file path=ppt/tags/tag4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59&quot;/&gt;&lt;/TableIndex&gt;&lt;/ShapeTextInfo&gt;"/>
  <p:tag name="HTML_SHAPEINFO" val="&lt;ThreeDShapeInfo&gt;&lt;uuid val=&quot;&quot;/&gt;&lt;isInvalidForFieldText val=&quot;0&quot;/&gt;&lt;Image&gt;&lt;filename val=&quot;C:\Users\jloliver\AppData\Local\Temp\PR\data\asimages\{C698DFC6-D4B0-4423-A60B-B63EB2771FD6}_38.png&quot;/&gt;&lt;left val=&quot;24&quot;/&gt;&lt;top val=&quot;15&quot;/&gt;&lt;width val=&quot;667&quot;/&gt;&lt;height val=&quot;101&quot;/&gt;&lt;hasText val=&quot;1&quot;/&gt;&lt;/Image&gt;&lt;/ThreeDShapeInfo&gt;"/>
</p:tagLst>
</file>

<file path=ppt/tags/tag4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49&quot;/&gt;&lt;/TableIndex&gt;&lt;/ShapeTextInfo&gt;"/>
  <p:tag name="HTML_SHAPEINFO" val="&lt;ThreeDShapeInfo&gt;&lt;uuid val=&quot;&quot;/&gt;&lt;isInvalidForFieldText val=&quot;0&quot;/&gt;&lt;Image&gt;&lt;filename val=&quot;C:\Users\jloliver\AppData\Local\Temp\PR\data\asimages\{E19584F5-A433-496F-8268-914F26FE9ABF}_39.png&quot;/&gt;&lt;left val=&quot;24&quot;/&gt;&lt;top val=&quot;15&quot;/&gt;&lt;width val=&quot;667&quot;/&gt;&lt;height val=&quot;101&quot;/&gt;&lt;hasText val=&quot;1&quot;/&gt;&lt;/Image&gt;&lt;/ThreeDShapeInfo&gt;"/>
</p:tagLst>
</file>

<file path=ppt/tags/tag4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89&quot;/&gt;&lt;lineCharCount val=&quot;61&quot;/&gt;&lt;lineCharCount val=&quot;1&quot;/&gt;&lt;lineCharCount val=&quot;73&quot;/&gt;&lt;/TableIndex&gt;&lt;/ShapeTextInfo&gt;"/>
  <p:tag name="HTML_SHAPEINFO" val="&lt;ThreeDShapeInfo&gt;&lt;uuid val=&quot;&quot;/&gt;&lt;isInvalidForFieldText val=&quot;0&quot;/&gt;&lt;Image&gt;&lt;filename val=&quot;C:\Users\jloliver\AppData\Local\Temp\PR\data\asimages\{A6FBF177-D27D-433A-AE6B-1C03B04C89FF}_39.png&quot;/&gt;&lt;left val=&quot;52&quot;/&gt;&lt;top val=&quot;468&quot;/&gt;&lt;width val=&quot;553&quot;/&gt;&lt;height val=&quot;70&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4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5&quot;/&gt;&lt;lineCharCount val=&quot;24&quot;/&gt;&lt;lineCharCount val=&quot;30&quot;/&gt;&lt;lineCharCount val=&quot;34&quot;/&gt;&lt;lineCharCount val=&quot;23&quot;/&gt;&lt;lineCharCount val=&quot;1&quot;/&gt;&lt;lineCharCount val=&quot;1&quot;/&gt;&lt;lineCharCount val=&quot;27&quot;/&gt;&lt;lineCharCount val=&quot;35&quot;/&gt;&lt;lineCharCount val=&quot;1&quot;/&gt;&lt;lineCharCount val=&quot;2&quot;/&gt;&lt;lineCharCount val=&quot;30&quot;/&gt;&lt;lineCharCount val=&quot;32&quot;/&gt;&lt;lineCharCount val=&quot;27&quot;/&gt;&lt;lineCharCount val=&quot;31&quot;/&gt;&lt;lineCharCount val=&quot;27&quot;/&gt;&lt;/TableIndex&gt;&lt;/ShapeTextInfo&gt;"/>
  <p:tag name="HTML_SHAPEINFO" val="&lt;ThreeDShapeInfo&gt;&lt;uuid val=&quot;&quot;/&gt;&lt;isInvalidForFieldText val=&quot;0&quot;/&gt;&lt;Image&gt;&lt;filename val=&quot;C:\Users\jloliver\AppData\Local\Temp\PR\data\asimages\{A88ECBF5-8507-4248-A46F-5D882ACAE13D}_53.png&quot;/&gt;&lt;left val=&quot;46&quot;/&gt;&lt;top val=&quot;180&quot;/&gt;&lt;width val=&quot;221&quot;/&gt;&lt;height val=&quot;235&quot;/&gt;&lt;hasText val=&quot;1&quot;/&gt;&lt;/Image&gt;&lt;/ThreeDShapeInfo&gt;"/>
</p:tagLst>
</file>

<file path=ppt/tags/tag4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0&quot;/&gt;&lt;lineCharCount val=&quot;60&quot;/&gt;&lt;lineCharCount val=&quot;1&quot;/&gt;&lt;lineCharCount val=&quot;79&quot;/&gt;&lt;lineCharCount val=&quot;78&quot;/&gt;&lt;lineCharCount val=&quot;58&quot;/&gt;&lt;/TableIndex&gt;&lt;/ShapeTextInfo&gt;"/>
  <p:tag name="HTML_SHAPEINFO" val="&lt;ThreeDShapeInfo&gt;&lt;uuid val=&quot;&quot;/&gt;&lt;isInvalidForFieldText val=&quot;0&quot;/&gt;&lt;Image&gt;&lt;filename val=&quot;C:\Users\jloliver\AppData\Local\Temp\PR\data\asimages\{B3A435CB-9CB3-42A7-BBC3-F67C3D3D309A}_50.png&quot;/&gt;&lt;left val=&quot;25&quot;/&gt;&lt;top val=&quot;14&quot;/&gt;&lt;width val=&quot;667&quot;/&gt;&lt;height val=&quot;185&quot;/&gt;&lt;hasText val=&quot;1&quot;/&gt;&lt;/Image&gt;&lt;/ThreeDShapeInfo&gt;"/>
</p:tagLst>
</file>

<file path=ppt/tags/tag4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9&quot;/&gt;&lt;lineCharCount val=&quot;13&quot;/&gt;&lt;lineCharCount val=&quot;95&quot;/&gt;&lt;lineCharCount val=&quot;18&quot;/&gt;&lt;lineCharCount val=&quot;92&quot;/&gt;&lt;lineCharCount val=&quot;90&quot;/&gt;&lt;lineCharCount val=&quot;11&quot;/&gt;&lt;lineCharCount val=&quot;88&quot;/&gt;&lt;lineCharCount val=&quot;41&quot;/&gt;&lt;lineCharCount val=&quot;14&quot;/&gt;&lt;lineCharCount val=&quot;99&quot;/&gt;&lt;lineCharCount val=&quot;79&quot;/&gt;&lt;lineCharCount val=&quot;90&quot;/&gt;&lt;lineCharCount val=&quot;88&quot;/&gt;&lt;lineCharCount val=&quot;87&quot;/&gt;&lt;lineCharCount val=&quot;83&quot;/&gt;&lt;lineCharCount val=&quot;54&quot;/&gt;&lt;lineCharCount val=&quot;1&quot;/&gt;&lt;lineCharCount val=&quot;2&quot;/&gt;&lt;lineCharCount val=&quot;1&quot;/&gt;&lt;/TableIndex&gt;&lt;/ShapeTextInfo&gt;"/>
  <p:tag name="HTML_SHAPEINFO" val="&lt;ThreeDShapeInfo&gt;&lt;uuid val=&quot;&quot;/&gt;&lt;isInvalidForFieldText val=&quot;0&quot;/&gt;&lt;Image&gt;&lt;filename val=&quot;C:\Users\jloliver\AppData\Local\Temp\PR\data\asimages\{E75E7B5E-943F-4512-BE0B-566BB07D0C85}_50.png&quot;/&gt;&lt;left val=&quot;35&quot;/&gt;&lt;top val=&quot;181&quot;/&gt;&lt;width val=&quot;668&quot;/&gt;&lt;height val=&quot;352&quot;/&gt;&lt;hasText val=&quot;1&quot;/&gt;&lt;/Image&gt;&lt;/ThreeDShapeInfo&gt;"/>
</p:tagLst>
</file>

<file path=ppt/tags/tag4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3&quot;/&gt;&lt;lineCharCount val=&quot;64&quot;/&gt;&lt;lineCharCount val=&quot;63&quot;/&gt;&lt;lineCharCount val=&quot;53&quot;/&gt;&lt;/TableIndex&gt;&lt;/ShapeTextInfo&gt;"/>
</p:tagLst>
</file>

<file path=ppt/tags/tag4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76&quot;/&gt;&lt;lineCharCount val=&quot;77&quot;/&gt;&lt;lineCharCount val=&quot;78&quot;/&gt;&lt;lineCharCount val=&quot;23&quot;/&gt;&lt;lineCharCount val=&quot;74&quot;/&gt;&lt;lineCharCount val=&quot;23&quot;/&gt;&lt;lineCharCount val=&quot;75&quot;/&gt;&lt;lineCharCount val=&quot;73&quot;/&gt;&lt;lineCharCount val=&quot;51&quot;/&gt;&lt;lineCharCount val=&quot;75&quot;/&gt;&lt;lineCharCount val=&quot;56&quot;/&gt;&lt;/TableIndex&gt;&lt;/ShapeTextInfo&gt;"/>
</p:tagLst>
</file>

<file path=ppt/tags/tag4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9&quot;/&gt;&lt;lineCharCount val=&quot;47&quot;/&gt;&lt;/TableIndex&gt;&lt;/ShapeTextInfo&gt;"/>
  <p:tag name="HTML_SHAPEINFO" val="&lt;ThreeDShapeInfo&gt;&lt;uuid val=&quot;&quot;/&gt;&lt;isInvalidForFieldText val=&quot;0&quot;/&gt;&lt;Image&gt;&lt;filename val=&quot;C:\Users\jloliver\AppData\Local\Temp\PR\data\asimages\{EE05E25D-3B30-4312-AA66-E12648E68DF4}_8.png&quot;/&gt;&lt;left val=&quot;24&quot;/&gt;&lt;top val=&quot;15&quot;/&gt;&lt;width val=&quot;667&quot;/&gt;&lt;height val=&quot;101&quot;/&gt;&lt;hasText val=&quot;1&quot;/&gt;&lt;/Image&gt;&lt;/ThreeDShapeInfo&gt;"/>
</p:tagLst>
</file>

<file path=ppt/tags/tag4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8&quot;/&gt;&lt;lineCharCount val=&quot;43&quot;/&gt;&lt;/TableIndex&gt;&lt;/ShapeTextInfo&gt;"/>
</p:tagLst>
</file>

<file path=ppt/tags/tag4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4&quot;/&gt;&lt;lineCharCount val=&quot;19&quot;/&gt;&lt;/TableIndex&gt;&lt;/ShapeTextInfo&gt;"/>
  <p:tag name="HTML_SHAPEINFO" val="&lt;ThreeDShapeInfo&gt;&lt;uuid val=&quot;&quot;/&gt;&lt;isInvalidForFieldText val=&quot;0&quot;/&gt;&lt;Image&gt;&lt;filename val=&quot;C:\Users\jloliver\AppData\Local\Temp\PR\data\asimages\{543AA7A5-61FA-45E3-ABDB-F9C00B6A6269}_27.png&quot;/&gt;&lt;left val=&quot;24&quot;/&gt;&lt;top val=&quot;15&quot;/&gt;&lt;width val=&quot;667&quot;/&gt;&lt;height val=&quot;101&quot;/&gt;&lt;hasText val=&quot;1&quot;/&gt;&lt;/Image&gt;&lt;/ThreeDShapeInfo&gt;"/>
</p:tagLst>
</file>

<file path=ppt/tags/tag4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45&quot;/&gt;&lt;/TableIndex&gt;&lt;/ShapeTextInfo&gt;"/>
  <p:tag name="HTML_SHAPEINFO" val="&lt;ThreeDShapeInfo&gt;&lt;uuid val=&quot;&quot;/&gt;&lt;isInvalidForFieldText val=&quot;0&quot;/&gt;&lt;Image&gt;&lt;filename val=&quot;C:\Users\jloliver\AppData\Local\Temp\PR\data\asimages\{CD3D2705-6442-45DD-9433-F971C220BE63}_28.png&quot;/&gt;&lt;left val=&quot;24&quot;/&gt;&lt;top val=&quot;15&quot;/&gt;&lt;width val=&quot;667&quot;/&gt;&lt;height val=&quot;101&quot;/&gt;&lt;hasText val=&quot;1&quot;/&gt;&lt;/Image&gt;&lt;/ThreeDShapeInfo&gt;"/>
</p:tagLst>
</file>

<file path=ppt/tags/tag4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4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5&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5&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5&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5&quot;/&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heme/theme1.xml><?xml version="1.0" encoding="utf-8"?>
<a:theme xmlns:a="http://schemas.openxmlformats.org/drawingml/2006/main" name="WFB_Template">
  <a:themeElements>
    <a:clrScheme name="">
      <a:dk1>
        <a:srgbClr val="000000"/>
      </a:dk1>
      <a:lt1>
        <a:srgbClr val="FFFFFF"/>
      </a:lt1>
      <a:dk2>
        <a:srgbClr val="D4002F"/>
      </a:dk2>
      <a:lt2>
        <a:srgbClr val="8E9091"/>
      </a:lt2>
      <a:accent1>
        <a:srgbClr val="688FCF"/>
      </a:accent1>
      <a:accent2>
        <a:srgbClr val="F25316"/>
      </a:accent2>
      <a:accent3>
        <a:srgbClr val="FFFFFF"/>
      </a:accent3>
      <a:accent4>
        <a:srgbClr val="000000"/>
      </a:accent4>
      <a:accent5>
        <a:srgbClr val="B9C6E4"/>
      </a:accent5>
      <a:accent6>
        <a:srgbClr val="DB4A13"/>
      </a:accent6>
      <a:hlink>
        <a:srgbClr val="739600"/>
      </a:hlink>
      <a:folHlink>
        <a:srgbClr val="F28B13"/>
      </a:folHlink>
    </a:clrScheme>
    <a:fontScheme name="WFB_Template">
      <a:majorFont>
        <a:latin typeface="Georgia"/>
        <a:ea typeface="MS PGothic"/>
        <a:cs typeface=""/>
      </a:majorFont>
      <a:minorFont>
        <a:latin typeface="Verdana"/>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626366"/>
            </a:solidFill>
            <a:effectLst/>
            <a:latin typeface="Verdana" pitchFamily="34"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626366"/>
            </a:solidFill>
            <a:effectLst/>
            <a:latin typeface="Verdana" pitchFamily="34" charset="0"/>
            <a:ea typeface="MS PGothic" pitchFamily="34" charset="-128"/>
          </a:defRPr>
        </a:defPPr>
      </a:lstStyle>
    </a:lnDef>
  </a:objectDefaults>
  <a:extraClrSchemeLst>
    <a:extraClrScheme>
      <a:clrScheme name="WFB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FB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FB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FB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FB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FB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FB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FB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FB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FB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FB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FB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FB_Template 13">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704610"/>
        </a:folHlink>
      </a:clrScheme>
      <a:clrMap bg1="lt1" tx1="dk1" bg2="lt2" tx2="dk2" accent1="accent1" accent2="accent2" accent3="accent3" accent4="accent4" accent5="accent5" accent6="accent6" hlink="hlink" folHlink="folHlink"/>
    </a:extraClrScheme>
    <a:extraClrScheme>
      <a:clrScheme name="WFB_Template 14">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F28B13"/>
        </a:folHlink>
      </a:clrScheme>
      <a:clrMap bg1="lt1" tx1="dk1" bg2="lt2" tx2="dk2" accent1="accent1" accent2="accent2" accent3="accent3" accent4="accent4" accent5="accent5" accent6="accent6" hlink="hlink" folHlink="folHlink"/>
    </a:extraClrScheme>
    <a:extraClrScheme>
      <a:clrScheme name="WFB_Template 15">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A99070"/>
        </a:folHlink>
      </a:clrScheme>
      <a:clrMap bg1="lt1" tx1="dk1" bg2="lt2" tx2="dk2" accent1="accent1" accent2="accent2" accent3="accent3" accent4="accent4" accent5="accent5" accent6="accent6" hlink="hlink" folHlink="folHlink"/>
    </a:extraClrScheme>
    <a:extraClrScheme>
      <a:clrScheme name="WFB_Template 16">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8D6B4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Brand 2.0 template">
  <a:themeElements>
    <a:clrScheme name="Custom 58">
      <a:dk1>
        <a:srgbClr val="000000"/>
      </a:dk1>
      <a:lt1>
        <a:srgbClr val="FFFFFF"/>
      </a:lt1>
      <a:dk2>
        <a:srgbClr val="ED8800"/>
      </a:dk2>
      <a:lt2>
        <a:srgbClr val="BB0826"/>
      </a:lt2>
      <a:accent1>
        <a:srgbClr val="ED8800"/>
      </a:accent1>
      <a:accent2>
        <a:srgbClr val="702F8A"/>
      </a:accent2>
      <a:accent3>
        <a:srgbClr val="0095C8"/>
      </a:accent3>
      <a:accent4>
        <a:srgbClr val="46A033"/>
      </a:accent4>
      <a:accent5>
        <a:srgbClr val="AE2573"/>
      </a:accent5>
      <a:accent6>
        <a:srgbClr val="7A6855"/>
      </a:accent6>
      <a:hlink>
        <a:srgbClr val="00698C"/>
      </a:hlink>
      <a:folHlink>
        <a:srgbClr val="00698C"/>
      </a:folHlink>
    </a:clrScheme>
    <a:fontScheme name="Brand 2.0 Fonts">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none" lIns="91440" tIns="45720" rIns="91440" bIns="45720" rtlCol="0">
        <a:normAutofit/>
      </a:bodyPr>
      <a:lstStyle>
        <a:defPPr marL="342900" indent="-342900" algn="l" defTabSz="914400" rtl="0" eaLnBrk="1" latinLnBrk="0" hangingPunct="1">
          <a:spcBef>
            <a:spcPts val="800"/>
          </a:spcBef>
          <a:buFont typeface="Wingdings" pitchFamily="2" charset="2"/>
          <a:buChar char="§"/>
          <a:defRPr sz="1400" kern="1200" dirty="0" err="1" smtClean="0">
            <a:solidFill>
              <a:schemeClr val="tx1"/>
            </a:solidFill>
            <a:latin typeface="Verdana" pitchFamily="34" charset="0"/>
            <a:ea typeface="+mn-ea"/>
            <a:cs typeface="+mn-cs"/>
          </a:defRPr>
        </a:defPPr>
      </a:lstStyle>
    </a:txDef>
  </a:objectDefaults>
  <a:extraClrSchemeLst/>
  <a:custClrLst>
    <a:custClr name="Dark Orange">
      <a:srgbClr val="CE4C00"/>
    </a:custClr>
    <a:custClr name="Dark Plum">
      <a:srgbClr val="4D3B65"/>
    </a:custClr>
    <a:custClr name="Dark Teal">
      <a:srgbClr val="00698C"/>
    </a:custClr>
    <a:custClr name="Dark Green">
      <a:srgbClr val="007337"/>
    </a:custClr>
    <a:custClr name="Dark Magenta">
      <a:srgbClr val="821861"/>
    </a:custClr>
    <a:custClr name="Dark Ebony">
      <a:srgbClr val="574537"/>
    </a:custClr>
    <a:custClr name="WF Yellow">
      <a:srgbClr val="FCC60A"/>
    </a:custClr>
    <a:custClr name="WF Gray">
      <a:srgbClr val="8F8F8F"/>
    </a:custClr>
    <a:custClr name="Aqua Blue">
      <a:srgbClr val="44464A"/>
    </a:custClr>
    <a:custClr name="Khaki">
      <a:srgbClr val="BFC0BE"/>
    </a:custClr>
    <a:custClr name="Stone">
      <a:srgbClr val="D7D3C7"/>
    </a:custClr>
    <a:custClr name="Breeze">
      <a:srgbClr val="DADBBF"/>
    </a:custClr>
  </a:custClrLst>
</a:theme>
</file>

<file path=ppt/theme/theme11.xml><?xml version="1.0" encoding="utf-8"?>
<a:theme xmlns:a="http://schemas.openxmlformats.org/drawingml/2006/main" name="6_Brand 2.0 template">
  <a:themeElements>
    <a:clrScheme name="Custom 58">
      <a:dk1>
        <a:srgbClr val="000000"/>
      </a:dk1>
      <a:lt1>
        <a:srgbClr val="FFFFFF"/>
      </a:lt1>
      <a:dk2>
        <a:srgbClr val="ED8800"/>
      </a:dk2>
      <a:lt2>
        <a:srgbClr val="BB0826"/>
      </a:lt2>
      <a:accent1>
        <a:srgbClr val="ED8800"/>
      </a:accent1>
      <a:accent2>
        <a:srgbClr val="702F8A"/>
      </a:accent2>
      <a:accent3>
        <a:srgbClr val="0095C8"/>
      </a:accent3>
      <a:accent4>
        <a:srgbClr val="46A033"/>
      </a:accent4>
      <a:accent5>
        <a:srgbClr val="AE2573"/>
      </a:accent5>
      <a:accent6>
        <a:srgbClr val="7A6855"/>
      </a:accent6>
      <a:hlink>
        <a:srgbClr val="00698C"/>
      </a:hlink>
      <a:folHlink>
        <a:srgbClr val="00698C"/>
      </a:folHlink>
    </a:clrScheme>
    <a:fontScheme name="Brand 2.0 Fonts">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none" lIns="91440" tIns="45720" rIns="91440" bIns="45720" rtlCol="0">
        <a:normAutofit/>
      </a:bodyPr>
      <a:lstStyle>
        <a:defPPr marL="342900" indent="-342900" algn="l" defTabSz="914400" rtl="0" eaLnBrk="1" latinLnBrk="0" hangingPunct="1">
          <a:spcBef>
            <a:spcPts val="800"/>
          </a:spcBef>
          <a:buFont typeface="Wingdings" pitchFamily="2" charset="2"/>
          <a:buChar char="§"/>
          <a:defRPr sz="1400" kern="1200" dirty="0" err="1" smtClean="0">
            <a:solidFill>
              <a:schemeClr val="tx1"/>
            </a:solidFill>
            <a:latin typeface="Verdana" pitchFamily="34" charset="0"/>
            <a:ea typeface="+mn-ea"/>
            <a:cs typeface="+mn-cs"/>
          </a:defRPr>
        </a:defPPr>
      </a:lstStyle>
    </a:txDef>
  </a:objectDefaults>
  <a:extraClrSchemeLst/>
  <a:custClrLst>
    <a:custClr name="Dark Orange">
      <a:srgbClr val="CE4C00"/>
    </a:custClr>
    <a:custClr name="Dark Plum">
      <a:srgbClr val="4D3B65"/>
    </a:custClr>
    <a:custClr name="Dark Teal">
      <a:srgbClr val="00698C"/>
    </a:custClr>
    <a:custClr name="Dark Green">
      <a:srgbClr val="007337"/>
    </a:custClr>
    <a:custClr name="Dark Magenta">
      <a:srgbClr val="821861"/>
    </a:custClr>
    <a:custClr name="Dark Ebony">
      <a:srgbClr val="574537"/>
    </a:custClr>
    <a:custClr name="WF Yellow">
      <a:srgbClr val="FCC60A"/>
    </a:custClr>
    <a:custClr name="WF Gray">
      <a:srgbClr val="8F8F8F"/>
    </a:custClr>
    <a:custClr name="Aqua Blue">
      <a:srgbClr val="44464A"/>
    </a:custClr>
    <a:custClr name="Khaki">
      <a:srgbClr val="BFC0BE"/>
    </a:custClr>
    <a:custClr name="Stone">
      <a:srgbClr val="D7D3C7"/>
    </a:custClr>
    <a:custClr name="Breeze">
      <a:srgbClr val="DADBBF"/>
    </a:custClr>
  </a:custClrLst>
</a:theme>
</file>

<file path=ppt/theme/theme12.xml><?xml version="1.0" encoding="utf-8"?>
<a:theme xmlns:a="http://schemas.openxmlformats.org/drawingml/2006/main" name="7_Brand 2.0 template">
  <a:themeElements>
    <a:clrScheme name="Custom 58">
      <a:dk1>
        <a:srgbClr val="000000"/>
      </a:dk1>
      <a:lt1>
        <a:srgbClr val="FFFFFF"/>
      </a:lt1>
      <a:dk2>
        <a:srgbClr val="ED8800"/>
      </a:dk2>
      <a:lt2>
        <a:srgbClr val="BB0826"/>
      </a:lt2>
      <a:accent1>
        <a:srgbClr val="ED8800"/>
      </a:accent1>
      <a:accent2>
        <a:srgbClr val="702F8A"/>
      </a:accent2>
      <a:accent3>
        <a:srgbClr val="0095C8"/>
      </a:accent3>
      <a:accent4>
        <a:srgbClr val="46A033"/>
      </a:accent4>
      <a:accent5>
        <a:srgbClr val="AE2573"/>
      </a:accent5>
      <a:accent6>
        <a:srgbClr val="7A6855"/>
      </a:accent6>
      <a:hlink>
        <a:srgbClr val="00698C"/>
      </a:hlink>
      <a:folHlink>
        <a:srgbClr val="00698C"/>
      </a:folHlink>
    </a:clrScheme>
    <a:fontScheme name="Brand 2.0 Fonts">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none" lIns="91440" tIns="45720" rIns="91440" bIns="45720" rtlCol="0">
        <a:normAutofit/>
      </a:bodyPr>
      <a:lstStyle>
        <a:defPPr marL="342900" indent="-342900" algn="l" defTabSz="914400" rtl="0" eaLnBrk="1" latinLnBrk="0" hangingPunct="1">
          <a:spcBef>
            <a:spcPts val="800"/>
          </a:spcBef>
          <a:buFont typeface="Wingdings" pitchFamily="2" charset="2"/>
          <a:buChar char="§"/>
          <a:defRPr sz="1400" kern="1200" dirty="0" err="1" smtClean="0">
            <a:solidFill>
              <a:schemeClr val="tx1"/>
            </a:solidFill>
            <a:latin typeface="Verdana" pitchFamily="34" charset="0"/>
            <a:ea typeface="+mn-ea"/>
            <a:cs typeface="+mn-cs"/>
          </a:defRPr>
        </a:defPPr>
      </a:lstStyle>
    </a:txDef>
  </a:objectDefaults>
  <a:extraClrSchemeLst/>
  <a:custClrLst>
    <a:custClr name="Dark Orange">
      <a:srgbClr val="CE4C00"/>
    </a:custClr>
    <a:custClr name="Dark Plum">
      <a:srgbClr val="4D3B65"/>
    </a:custClr>
    <a:custClr name="Dark Teal">
      <a:srgbClr val="00698C"/>
    </a:custClr>
    <a:custClr name="Dark Green">
      <a:srgbClr val="007337"/>
    </a:custClr>
    <a:custClr name="Dark Magenta">
      <a:srgbClr val="821861"/>
    </a:custClr>
    <a:custClr name="Dark Ebony">
      <a:srgbClr val="574537"/>
    </a:custClr>
    <a:custClr name="WF Yellow">
      <a:srgbClr val="FCC60A"/>
    </a:custClr>
    <a:custClr name="WF Gray">
      <a:srgbClr val="8F8F8F"/>
    </a:custClr>
    <a:custClr name="Aqua Blue">
      <a:srgbClr val="44464A"/>
    </a:custClr>
    <a:custClr name="Khaki">
      <a:srgbClr val="BFC0BE"/>
    </a:custClr>
    <a:custClr name="Stone">
      <a:srgbClr val="D7D3C7"/>
    </a:custClr>
    <a:custClr name="Breeze">
      <a:srgbClr val="DADBBF"/>
    </a:custClr>
  </a:custClrLst>
</a:theme>
</file>

<file path=ppt/theme/theme13.xml><?xml version="1.0" encoding="utf-8"?>
<a:theme xmlns:a="http://schemas.openxmlformats.org/drawingml/2006/main" name="10_Brand 2.0 template">
  <a:themeElements>
    <a:clrScheme name="Custom 58">
      <a:dk1>
        <a:srgbClr val="000000"/>
      </a:dk1>
      <a:lt1>
        <a:srgbClr val="FFFFFF"/>
      </a:lt1>
      <a:dk2>
        <a:srgbClr val="ED8800"/>
      </a:dk2>
      <a:lt2>
        <a:srgbClr val="BB0826"/>
      </a:lt2>
      <a:accent1>
        <a:srgbClr val="ED8800"/>
      </a:accent1>
      <a:accent2>
        <a:srgbClr val="702F8A"/>
      </a:accent2>
      <a:accent3>
        <a:srgbClr val="0095C8"/>
      </a:accent3>
      <a:accent4>
        <a:srgbClr val="46A033"/>
      </a:accent4>
      <a:accent5>
        <a:srgbClr val="AE2573"/>
      </a:accent5>
      <a:accent6>
        <a:srgbClr val="7A6855"/>
      </a:accent6>
      <a:hlink>
        <a:srgbClr val="00698C"/>
      </a:hlink>
      <a:folHlink>
        <a:srgbClr val="00698C"/>
      </a:folHlink>
    </a:clrScheme>
    <a:fontScheme name="Brand 2.0 Fonts">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none" lIns="91440" tIns="45720" rIns="91440" bIns="45720" rtlCol="0">
        <a:normAutofit/>
      </a:bodyPr>
      <a:lstStyle>
        <a:defPPr marL="342900" indent="-342900" algn="l" defTabSz="914400" rtl="0" eaLnBrk="1" latinLnBrk="0" hangingPunct="1">
          <a:spcBef>
            <a:spcPts val="800"/>
          </a:spcBef>
          <a:buFont typeface="Wingdings" pitchFamily="2" charset="2"/>
          <a:buChar char="§"/>
          <a:defRPr sz="1400" kern="1200" dirty="0" err="1" smtClean="0">
            <a:solidFill>
              <a:schemeClr val="tx1"/>
            </a:solidFill>
            <a:latin typeface="Verdana" pitchFamily="34" charset="0"/>
            <a:ea typeface="+mn-ea"/>
            <a:cs typeface="+mn-cs"/>
          </a:defRPr>
        </a:defPPr>
      </a:lstStyle>
    </a:txDef>
  </a:objectDefaults>
  <a:extraClrSchemeLst/>
  <a:custClrLst>
    <a:custClr name="Dark Orange">
      <a:srgbClr val="CE4C00"/>
    </a:custClr>
    <a:custClr name="Dark Plum">
      <a:srgbClr val="4D3B65"/>
    </a:custClr>
    <a:custClr name="Dark Teal">
      <a:srgbClr val="00698C"/>
    </a:custClr>
    <a:custClr name="Dark Green">
      <a:srgbClr val="007337"/>
    </a:custClr>
    <a:custClr name="Dark Magenta">
      <a:srgbClr val="821861"/>
    </a:custClr>
    <a:custClr name="Dark Ebony">
      <a:srgbClr val="574537"/>
    </a:custClr>
    <a:custClr name="WF Yellow">
      <a:srgbClr val="FCC60A"/>
    </a:custClr>
    <a:custClr name="WF Gray">
      <a:srgbClr val="8F8F8F"/>
    </a:custClr>
    <a:custClr name="Aqua Blue">
      <a:srgbClr val="44464A"/>
    </a:custClr>
    <a:custClr name="Khaki">
      <a:srgbClr val="BFC0BE"/>
    </a:custClr>
    <a:custClr name="Stone">
      <a:srgbClr val="D7D3C7"/>
    </a:custClr>
    <a:custClr name="Breeze">
      <a:srgbClr val="DADBBF"/>
    </a:custClr>
  </a:custClrLst>
</a:theme>
</file>

<file path=ppt/theme/theme14.xml><?xml version="1.0" encoding="utf-8"?>
<a:theme xmlns:a="http://schemas.openxmlformats.org/drawingml/2006/main" name="8_Brand 2.0 template">
  <a:themeElements>
    <a:clrScheme name="Custom 58">
      <a:dk1>
        <a:srgbClr val="000000"/>
      </a:dk1>
      <a:lt1>
        <a:srgbClr val="FFFFFF"/>
      </a:lt1>
      <a:dk2>
        <a:srgbClr val="ED8800"/>
      </a:dk2>
      <a:lt2>
        <a:srgbClr val="BB0826"/>
      </a:lt2>
      <a:accent1>
        <a:srgbClr val="ED8800"/>
      </a:accent1>
      <a:accent2>
        <a:srgbClr val="702F8A"/>
      </a:accent2>
      <a:accent3>
        <a:srgbClr val="0095C8"/>
      </a:accent3>
      <a:accent4>
        <a:srgbClr val="46A033"/>
      </a:accent4>
      <a:accent5>
        <a:srgbClr val="AE2573"/>
      </a:accent5>
      <a:accent6>
        <a:srgbClr val="7A6855"/>
      </a:accent6>
      <a:hlink>
        <a:srgbClr val="00698C"/>
      </a:hlink>
      <a:folHlink>
        <a:srgbClr val="00698C"/>
      </a:folHlink>
    </a:clrScheme>
    <a:fontScheme name="Brand 2.0 Fonts">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none" lIns="91440" tIns="45720" rIns="91440" bIns="45720" rtlCol="0">
        <a:normAutofit/>
      </a:bodyPr>
      <a:lstStyle>
        <a:defPPr marL="342900" indent="-342900" algn="l" defTabSz="914400" rtl="0" eaLnBrk="1" latinLnBrk="0" hangingPunct="1">
          <a:spcBef>
            <a:spcPts val="800"/>
          </a:spcBef>
          <a:buFont typeface="Wingdings" pitchFamily="2" charset="2"/>
          <a:buChar char="§"/>
          <a:defRPr sz="1400" kern="1200" dirty="0" err="1" smtClean="0">
            <a:solidFill>
              <a:schemeClr val="tx1"/>
            </a:solidFill>
            <a:latin typeface="Verdana" pitchFamily="34" charset="0"/>
            <a:ea typeface="+mn-ea"/>
            <a:cs typeface="+mn-cs"/>
          </a:defRPr>
        </a:defPPr>
      </a:lstStyle>
    </a:txDef>
  </a:objectDefaults>
  <a:extraClrSchemeLst/>
  <a:custClrLst>
    <a:custClr name="Dark Orange">
      <a:srgbClr val="CE4C00"/>
    </a:custClr>
    <a:custClr name="Dark Plum">
      <a:srgbClr val="4D3B65"/>
    </a:custClr>
    <a:custClr name="Dark Teal">
      <a:srgbClr val="00698C"/>
    </a:custClr>
    <a:custClr name="Dark Green">
      <a:srgbClr val="007337"/>
    </a:custClr>
    <a:custClr name="Dark Magenta">
      <a:srgbClr val="821861"/>
    </a:custClr>
    <a:custClr name="Dark Ebony">
      <a:srgbClr val="574537"/>
    </a:custClr>
    <a:custClr name="WF Yellow">
      <a:srgbClr val="FCC60A"/>
    </a:custClr>
    <a:custClr name="WF Gray">
      <a:srgbClr val="8F8F8F"/>
    </a:custClr>
    <a:custClr name="Aqua Blue">
      <a:srgbClr val="44464A"/>
    </a:custClr>
    <a:custClr name="Khaki">
      <a:srgbClr val="BFC0BE"/>
    </a:custClr>
    <a:custClr name="Stone">
      <a:srgbClr val="D7D3C7"/>
    </a:custClr>
    <a:custClr name="Breeze">
      <a:srgbClr val="DADBBF"/>
    </a:custClr>
  </a:custClrLst>
</a:theme>
</file>

<file path=ppt/theme/theme15.xml><?xml version="1.0" encoding="utf-8"?>
<a:theme xmlns:a="http://schemas.openxmlformats.org/drawingml/2006/main" name="11_Brand 2.0 template">
  <a:themeElements>
    <a:clrScheme name="Custom 58">
      <a:dk1>
        <a:srgbClr val="000000"/>
      </a:dk1>
      <a:lt1>
        <a:srgbClr val="FFFFFF"/>
      </a:lt1>
      <a:dk2>
        <a:srgbClr val="ED8800"/>
      </a:dk2>
      <a:lt2>
        <a:srgbClr val="BB0826"/>
      </a:lt2>
      <a:accent1>
        <a:srgbClr val="ED8800"/>
      </a:accent1>
      <a:accent2>
        <a:srgbClr val="702F8A"/>
      </a:accent2>
      <a:accent3>
        <a:srgbClr val="0095C8"/>
      </a:accent3>
      <a:accent4>
        <a:srgbClr val="46A033"/>
      </a:accent4>
      <a:accent5>
        <a:srgbClr val="AE2573"/>
      </a:accent5>
      <a:accent6>
        <a:srgbClr val="7A6855"/>
      </a:accent6>
      <a:hlink>
        <a:srgbClr val="00698C"/>
      </a:hlink>
      <a:folHlink>
        <a:srgbClr val="00698C"/>
      </a:folHlink>
    </a:clrScheme>
    <a:fontScheme name="Brand 2.0 Fonts">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none" lIns="91440" tIns="45720" rIns="91440" bIns="45720" rtlCol="0">
        <a:normAutofit/>
      </a:bodyPr>
      <a:lstStyle>
        <a:defPPr marL="342900" indent="-342900" algn="l" defTabSz="914400" rtl="0" eaLnBrk="1" latinLnBrk="0" hangingPunct="1">
          <a:spcBef>
            <a:spcPts val="800"/>
          </a:spcBef>
          <a:buFont typeface="Wingdings" pitchFamily="2" charset="2"/>
          <a:buChar char="§"/>
          <a:defRPr sz="1400" kern="1200" dirty="0" err="1" smtClean="0">
            <a:solidFill>
              <a:schemeClr val="tx1"/>
            </a:solidFill>
            <a:latin typeface="Verdana" pitchFamily="34" charset="0"/>
            <a:ea typeface="+mn-ea"/>
            <a:cs typeface="+mn-cs"/>
          </a:defRPr>
        </a:defPPr>
      </a:lstStyle>
    </a:txDef>
  </a:objectDefaults>
  <a:extraClrSchemeLst/>
  <a:custClrLst>
    <a:custClr name="Dark Orange">
      <a:srgbClr val="CE4C00"/>
    </a:custClr>
    <a:custClr name="Dark Plum">
      <a:srgbClr val="4D3B65"/>
    </a:custClr>
    <a:custClr name="Dark Teal">
      <a:srgbClr val="00698C"/>
    </a:custClr>
    <a:custClr name="Dark Green">
      <a:srgbClr val="007337"/>
    </a:custClr>
    <a:custClr name="Dark Magenta">
      <a:srgbClr val="821861"/>
    </a:custClr>
    <a:custClr name="Dark Ebony">
      <a:srgbClr val="574537"/>
    </a:custClr>
    <a:custClr name="WF Yellow">
      <a:srgbClr val="FCC60A"/>
    </a:custClr>
    <a:custClr name="WF Gray">
      <a:srgbClr val="8F8F8F"/>
    </a:custClr>
    <a:custClr name="Aqua Blue">
      <a:srgbClr val="44464A"/>
    </a:custClr>
    <a:custClr name="Khaki">
      <a:srgbClr val="BFC0BE"/>
    </a:custClr>
    <a:custClr name="Stone">
      <a:srgbClr val="D7D3C7"/>
    </a:custClr>
    <a:custClr name="Breeze">
      <a:srgbClr val="DADBBF"/>
    </a:custClr>
  </a:custClrLst>
</a:theme>
</file>

<file path=ppt/theme/theme16.xml><?xml version="1.0" encoding="utf-8"?>
<a:theme xmlns:a="http://schemas.openxmlformats.org/drawingml/2006/main" name="5_WFB_Template">
  <a:themeElements>
    <a:clrScheme name="">
      <a:dk1>
        <a:srgbClr val="000000"/>
      </a:dk1>
      <a:lt1>
        <a:srgbClr val="FFFFFF"/>
      </a:lt1>
      <a:dk2>
        <a:srgbClr val="D4002F"/>
      </a:dk2>
      <a:lt2>
        <a:srgbClr val="8E9091"/>
      </a:lt2>
      <a:accent1>
        <a:srgbClr val="688FCF"/>
      </a:accent1>
      <a:accent2>
        <a:srgbClr val="F25316"/>
      </a:accent2>
      <a:accent3>
        <a:srgbClr val="FFFFFF"/>
      </a:accent3>
      <a:accent4>
        <a:srgbClr val="000000"/>
      </a:accent4>
      <a:accent5>
        <a:srgbClr val="B9C6E4"/>
      </a:accent5>
      <a:accent6>
        <a:srgbClr val="DB4A13"/>
      </a:accent6>
      <a:hlink>
        <a:srgbClr val="739600"/>
      </a:hlink>
      <a:folHlink>
        <a:srgbClr val="F28B13"/>
      </a:folHlink>
    </a:clrScheme>
    <a:fontScheme name="WFB_Template">
      <a:majorFont>
        <a:latin typeface="Georgia"/>
        <a:ea typeface="MS PGothic"/>
        <a:cs typeface=""/>
      </a:majorFont>
      <a:minorFont>
        <a:latin typeface="Verdana"/>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626366"/>
            </a:solidFill>
            <a:effectLst/>
            <a:latin typeface="Verdana" pitchFamily="34"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626366"/>
            </a:solidFill>
            <a:effectLst/>
            <a:latin typeface="Verdana" pitchFamily="34" charset="0"/>
            <a:ea typeface="MS PGothic" pitchFamily="34" charset="-128"/>
          </a:defRPr>
        </a:defPPr>
      </a:lstStyle>
    </a:lnDef>
  </a:objectDefaults>
  <a:extraClrSchemeLst>
    <a:extraClrScheme>
      <a:clrScheme name="WFB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FB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FB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FB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FB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FB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FB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FB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FB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FB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FB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FB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FB_Template 13">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704610"/>
        </a:folHlink>
      </a:clrScheme>
      <a:clrMap bg1="lt1" tx1="dk1" bg2="lt2" tx2="dk2" accent1="accent1" accent2="accent2" accent3="accent3" accent4="accent4" accent5="accent5" accent6="accent6" hlink="hlink" folHlink="folHlink"/>
    </a:extraClrScheme>
    <a:extraClrScheme>
      <a:clrScheme name="WFB_Template 14">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F28B13"/>
        </a:folHlink>
      </a:clrScheme>
      <a:clrMap bg1="lt1" tx1="dk1" bg2="lt2" tx2="dk2" accent1="accent1" accent2="accent2" accent3="accent3" accent4="accent4" accent5="accent5" accent6="accent6" hlink="hlink" folHlink="folHlink"/>
    </a:extraClrScheme>
    <a:extraClrScheme>
      <a:clrScheme name="WFB_Template 15">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A99070"/>
        </a:folHlink>
      </a:clrScheme>
      <a:clrMap bg1="lt1" tx1="dk1" bg2="lt2" tx2="dk2" accent1="accent1" accent2="accent2" accent3="accent3" accent4="accent4" accent5="accent5" accent6="accent6" hlink="hlink" folHlink="folHlink"/>
    </a:extraClrScheme>
    <a:extraClrScheme>
      <a:clrScheme name="WFB_Template 16">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8D6B4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0_Brand 2.0 template">
  <a:themeElements>
    <a:clrScheme name="Custom 58">
      <a:dk1>
        <a:srgbClr val="000000"/>
      </a:dk1>
      <a:lt1>
        <a:srgbClr val="FFFFFF"/>
      </a:lt1>
      <a:dk2>
        <a:srgbClr val="ED8800"/>
      </a:dk2>
      <a:lt2>
        <a:srgbClr val="BB0826"/>
      </a:lt2>
      <a:accent1>
        <a:srgbClr val="ED8800"/>
      </a:accent1>
      <a:accent2>
        <a:srgbClr val="702F8A"/>
      </a:accent2>
      <a:accent3>
        <a:srgbClr val="0095C8"/>
      </a:accent3>
      <a:accent4>
        <a:srgbClr val="46A033"/>
      </a:accent4>
      <a:accent5>
        <a:srgbClr val="AE2573"/>
      </a:accent5>
      <a:accent6>
        <a:srgbClr val="7A6855"/>
      </a:accent6>
      <a:hlink>
        <a:srgbClr val="00698C"/>
      </a:hlink>
      <a:folHlink>
        <a:srgbClr val="00698C"/>
      </a:folHlink>
    </a:clrScheme>
    <a:fontScheme name="Brand 2.0 Fonts">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none" lIns="91440" tIns="45720" rIns="91440" bIns="45720" rtlCol="0">
        <a:normAutofit/>
      </a:bodyPr>
      <a:lstStyle>
        <a:defPPr marL="342900" indent="-342900" algn="l" defTabSz="914400" rtl="0" eaLnBrk="1" latinLnBrk="0" hangingPunct="1">
          <a:spcBef>
            <a:spcPts val="800"/>
          </a:spcBef>
          <a:buFont typeface="Wingdings" pitchFamily="2" charset="2"/>
          <a:buChar char="§"/>
          <a:defRPr sz="1400" kern="1200" dirty="0" err="1" smtClean="0">
            <a:solidFill>
              <a:schemeClr val="tx1"/>
            </a:solidFill>
            <a:latin typeface="Verdana" pitchFamily="34" charset="0"/>
            <a:ea typeface="+mn-ea"/>
            <a:cs typeface="+mn-cs"/>
          </a:defRPr>
        </a:defPPr>
      </a:lstStyle>
    </a:txDef>
  </a:objectDefaults>
  <a:extraClrSchemeLst/>
  <a:custClrLst>
    <a:custClr name="Dark Orange">
      <a:srgbClr val="CE4C00"/>
    </a:custClr>
    <a:custClr name="Dark Plum">
      <a:srgbClr val="4D3B65"/>
    </a:custClr>
    <a:custClr name="Dark Teal">
      <a:srgbClr val="00698C"/>
    </a:custClr>
    <a:custClr name="Dark Green">
      <a:srgbClr val="007337"/>
    </a:custClr>
    <a:custClr name="Dark Magenta">
      <a:srgbClr val="821861"/>
    </a:custClr>
    <a:custClr name="Dark Ebony">
      <a:srgbClr val="574537"/>
    </a:custClr>
    <a:custClr name="WF Yellow">
      <a:srgbClr val="FCC60A"/>
    </a:custClr>
    <a:custClr name="WF Gray">
      <a:srgbClr val="8F8F8F"/>
    </a:custClr>
    <a:custClr name="Aqua Blue">
      <a:srgbClr val="44464A"/>
    </a:custClr>
    <a:custClr name="Khaki">
      <a:srgbClr val="BFC0BE"/>
    </a:custClr>
    <a:custClr name="Stone">
      <a:srgbClr val="D7D3C7"/>
    </a:custClr>
    <a:custClr name="Breeze">
      <a:srgbClr val="DADBBF"/>
    </a:custClr>
  </a:custClrLst>
</a:theme>
</file>

<file path=ppt/theme/theme18.xml><?xml version="1.0" encoding="utf-8"?>
<a:theme xmlns:a="http://schemas.openxmlformats.org/drawingml/2006/main" name="9_Brand 2.0 template">
  <a:themeElements>
    <a:clrScheme name="Custom 58">
      <a:dk1>
        <a:srgbClr val="000000"/>
      </a:dk1>
      <a:lt1>
        <a:srgbClr val="FFFFFF"/>
      </a:lt1>
      <a:dk2>
        <a:srgbClr val="ED8800"/>
      </a:dk2>
      <a:lt2>
        <a:srgbClr val="BB0826"/>
      </a:lt2>
      <a:accent1>
        <a:srgbClr val="ED8800"/>
      </a:accent1>
      <a:accent2>
        <a:srgbClr val="702F8A"/>
      </a:accent2>
      <a:accent3>
        <a:srgbClr val="0095C8"/>
      </a:accent3>
      <a:accent4>
        <a:srgbClr val="46A033"/>
      </a:accent4>
      <a:accent5>
        <a:srgbClr val="AE2573"/>
      </a:accent5>
      <a:accent6>
        <a:srgbClr val="7A6855"/>
      </a:accent6>
      <a:hlink>
        <a:srgbClr val="00698C"/>
      </a:hlink>
      <a:folHlink>
        <a:srgbClr val="00698C"/>
      </a:folHlink>
    </a:clrScheme>
    <a:fontScheme name="Brand 2.0 Fonts">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none" lIns="91440" tIns="45720" rIns="91440" bIns="45720" rtlCol="0">
        <a:normAutofit/>
      </a:bodyPr>
      <a:lstStyle>
        <a:defPPr marL="342900" indent="-342900" algn="l" defTabSz="914400" rtl="0" eaLnBrk="1" latinLnBrk="0" hangingPunct="1">
          <a:spcBef>
            <a:spcPts val="800"/>
          </a:spcBef>
          <a:buFont typeface="Wingdings" pitchFamily="2" charset="2"/>
          <a:buChar char="§"/>
          <a:defRPr sz="1400" kern="1200" dirty="0" err="1" smtClean="0">
            <a:solidFill>
              <a:schemeClr val="tx1"/>
            </a:solidFill>
            <a:latin typeface="Verdana" pitchFamily="34" charset="0"/>
            <a:ea typeface="+mn-ea"/>
            <a:cs typeface="+mn-cs"/>
          </a:defRPr>
        </a:defPPr>
      </a:lstStyle>
    </a:txDef>
  </a:objectDefaults>
  <a:extraClrSchemeLst/>
  <a:custClrLst>
    <a:custClr name="Dark Orange">
      <a:srgbClr val="CE4C00"/>
    </a:custClr>
    <a:custClr name="Dark Plum">
      <a:srgbClr val="4D3B65"/>
    </a:custClr>
    <a:custClr name="Dark Teal">
      <a:srgbClr val="00698C"/>
    </a:custClr>
    <a:custClr name="Dark Green">
      <a:srgbClr val="007337"/>
    </a:custClr>
    <a:custClr name="Dark Magenta">
      <a:srgbClr val="821861"/>
    </a:custClr>
    <a:custClr name="Dark Ebony">
      <a:srgbClr val="574537"/>
    </a:custClr>
    <a:custClr name="WF Yellow">
      <a:srgbClr val="FCC60A"/>
    </a:custClr>
    <a:custClr name="WF Gray">
      <a:srgbClr val="8F8F8F"/>
    </a:custClr>
    <a:custClr name="Aqua Blue">
      <a:srgbClr val="44464A"/>
    </a:custClr>
    <a:custClr name="Khaki">
      <a:srgbClr val="BFC0BE"/>
    </a:custClr>
    <a:custClr name="Stone">
      <a:srgbClr val="D7D3C7"/>
    </a:custClr>
    <a:custClr name="Breeze">
      <a:srgbClr val="DADBBF"/>
    </a:custClr>
  </a:custClrLst>
</a:theme>
</file>

<file path=ppt/theme/theme19.xml><?xml version="1.0" encoding="utf-8"?>
<a:theme xmlns:a="http://schemas.openxmlformats.org/drawingml/2006/main" name="12_Brand 2.0 template">
  <a:themeElements>
    <a:clrScheme name="Custom 58">
      <a:dk1>
        <a:srgbClr val="000000"/>
      </a:dk1>
      <a:lt1>
        <a:srgbClr val="FFFFFF"/>
      </a:lt1>
      <a:dk2>
        <a:srgbClr val="ED8800"/>
      </a:dk2>
      <a:lt2>
        <a:srgbClr val="BB0826"/>
      </a:lt2>
      <a:accent1>
        <a:srgbClr val="ED8800"/>
      </a:accent1>
      <a:accent2>
        <a:srgbClr val="702F8A"/>
      </a:accent2>
      <a:accent3>
        <a:srgbClr val="0095C8"/>
      </a:accent3>
      <a:accent4>
        <a:srgbClr val="46A033"/>
      </a:accent4>
      <a:accent5>
        <a:srgbClr val="AE2573"/>
      </a:accent5>
      <a:accent6>
        <a:srgbClr val="7A6855"/>
      </a:accent6>
      <a:hlink>
        <a:srgbClr val="00698C"/>
      </a:hlink>
      <a:folHlink>
        <a:srgbClr val="00698C"/>
      </a:folHlink>
    </a:clrScheme>
    <a:fontScheme name="Brand 2.0 Fonts">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none" lIns="91440" tIns="45720" rIns="91440" bIns="45720" rtlCol="0">
        <a:normAutofit/>
      </a:bodyPr>
      <a:lstStyle>
        <a:defPPr marL="342900" indent="-342900" algn="l" defTabSz="914400" rtl="0" eaLnBrk="1" latinLnBrk="0" hangingPunct="1">
          <a:spcBef>
            <a:spcPts val="800"/>
          </a:spcBef>
          <a:buFont typeface="Wingdings" pitchFamily="2" charset="2"/>
          <a:buChar char="§"/>
          <a:defRPr sz="1400" kern="1200" dirty="0" err="1" smtClean="0">
            <a:solidFill>
              <a:schemeClr val="tx1"/>
            </a:solidFill>
            <a:latin typeface="Verdana" pitchFamily="34" charset="0"/>
            <a:ea typeface="+mn-ea"/>
            <a:cs typeface="+mn-cs"/>
          </a:defRPr>
        </a:defPPr>
      </a:lstStyle>
    </a:txDef>
  </a:objectDefaults>
  <a:extraClrSchemeLst/>
  <a:custClrLst>
    <a:custClr name="Dark Orange">
      <a:srgbClr val="CE4C00"/>
    </a:custClr>
    <a:custClr name="Dark Plum">
      <a:srgbClr val="4D3B65"/>
    </a:custClr>
    <a:custClr name="Dark Teal">
      <a:srgbClr val="00698C"/>
    </a:custClr>
    <a:custClr name="Dark Green">
      <a:srgbClr val="007337"/>
    </a:custClr>
    <a:custClr name="Dark Magenta">
      <a:srgbClr val="821861"/>
    </a:custClr>
    <a:custClr name="Dark Ebony">
      <a:srgbClr val="574537"/>
    </a:custClr>
    <a:custClr name="WF Yellow">
      <a:srgbClr val="FCC60A"/>
    </a:custClr>
    <a:custClr name="WF Gray">
      <a:srgbClr val="8F8F8F"/>
    </a:custClr>
    <a:custClr name="Aqua Blue">
      <a:srgbClr val="44464A"/>
    </a:custClr>
    <a:custClr name="Khaki">
      <a:srgbClr val="BFC0BE"/>
    </a:custClr>
    <a:custClr name="Stone">
      <a:srgbClr val="D7D3C7"/>
    </a:custClr>
    <a:custClr name="Breeze">
      <a:srgbClr val="DADBBF"/>
    </a:custClr>
  </a:custClrLst>
</a:theme>
</file>

<file path=ppt/theme/theme2.xml><?xml version="1.0" encoding="utf-8"?>
<a:theme xmlns:a="http://schemas.openxmlformats.org/drawingml/2006/main" name="1_WFB_Template">
  <a:themeElements>
    <a:clrScheme name="">
      <a:dk1>
        <a:srgbClr val="000000"/>
      </a:dk1>
      <a:lt1>
        <a:srgbClr val="FFFFFF"/>
      </a:lt1>
      <a:dk2>
        <a:srgbClr val="D4002F"/>
      </a:dk2>
      <a:lt2>
        <a:srgbClr val="8E9091"/>
      </a:lt2>
      <a:accent1>
        <a:srgbClr val="688FCF"/>
      </a:accent1>
      <a:accent2>
        <a:srgbClr val="F25316"/>
      </a:accent2>
      <a:accent3>
        <a:srgbClr val="FFFFFF"/>
      </a:accent3>
      <a:accent4>
        <a:srgbClr val="000000"/>
      </a:accent4>
      <a:accent5>
        <a:srgbClr val="B9C6E4"/>
      </a:accent5>
      <a:accent6>
        <a:srgbClr val="DB4A13"/>
      </a:accent6>
      <a:hlink>
        <a:srgbClr val="739600"/>
      </a:hlink>
      <a:folHlink>
        <a:srgbClr val="F28B13"/>
      </a:folHlink>
    </a:clrScheme>
    <a:fontScheme name="WFB_Template">
      <a:majorFont>
        <a:latin typeface="Georgia"/>
        <a:ea typeface="MS PGothic"/>
        <a:cs typeface=""/>
      </a:majorFont>
      <a:minorFont>
        <a:latin typeface="Verdana"/>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626366"/>
            </a:solidFill>
            <a:effectLst/>
            <a:latin typeface="Verdana" pitchFamily="34"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626366"/>
            </a:solidFill>
            <a:effectLst/>
            <a:latin typeface="Verdana" pitchFamily="34" charset="0"/>
            <a:ea typeface="MS PGothic" pitchFamily="34" charset="-128"/>
          </a:defRPr>
        </a:defPPr>
      </a:lstStyle>
    </a:lnDef>
  </a:objectDefaults>
  <a:extraClrSchemeLst>
    <a:extraClrScheme>
      <a:clrScheme name="WFB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FB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FB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FB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FB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FB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FB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FB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FB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FB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FB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FB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FB_Template 13">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704610"/>
        </a:folHlink>
      </a:clrScheme>
      <a:clrMap bg1="lt1" tx1="dk1" bg2="lt2" tx2="dk2" accent1="accent1" accent2="accent2" accent3="accent3" accent4="accent4" accent5="accent5" accent6="accent6" hlink="hlink" folHlink="folHlink"/>
    </a:extraClrScheme>
    <a:extraClrScheme>
      <a:clrScheme name="WFB_Template 14">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F28B13"/>
        </a:folHlink>
      </a:clrScheme>
      <a:clrMap bg1="lt1" tx1="dk1" bg2="lt2" tx2="dk2" accent1="accent1" accent2="accent2" accent3="accent3" accent4="accent4" accent5="accent5" accent6="accent6" hlink="hlink" folHlink="folHlink"/>
    </a:extraClrScheme>
    <a:extraClrScheme>
      <a:clrScheme name="WFB_Template 15">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A99070"/>
        </a:folHlink>
      </a:clrScheme>
      <a:clrMap bg1="lt1" tx1="dk1" bg2="lt2" tx2="dk2" accent1="accent1" accent2="accent2" accent3="accent3" accent4="accent4" accent5="accent5" accent6="accent6" hlink="hlink" folHlink="folHlink"/>
    </a:extraClrScheme>
    <a:extraClrScheme>
      <a:clrScheme name="WFB_Template 16">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8D6B4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3_Brand 2.0 template">
  <a:themeElements>
    <a:clrScheme name="Custom 58">
      <a:dk1>
        <a:srgbClr val="000000"/>
      </a:dk1>
      <a:lt1>
        <a:srgbClr val="FFFFFF"/>
      </a:lt1>
      <a:dk2>
        <a:srgbClr val="ED8800"/>
      </a:dk2>
      <a:lt2>
        <a:srgbClr val="BB0826"/>
      </a:lt2>
      <a:accent1>
        <a:srgbClr val="ED8800"/>
      </a:accent1>
      <a:accent2>
        <a:srgbClr val="702F8A"/>
      </a:accent2>
      <a:accent3>
        <a:srgbClr val="0095C8"/>
      </a:accent3>
      <a:accent4>
        <a:srgbClr val="46A033"/>
      </a:accent4>
      <a:accent5>
        <a:srgbClr val="AE2573"/>
      </a:accent5>
      <a:accent6>
        <a:srgbClr val="7A6855"/>
      </a:accent6>
      <a:hlink>
        <a:srgbClr val="00698C"/>
      </a:hlink>
      <a:folHlink>
        <a:srgbClr val="00698C"/>
      </a:folHlink>
    </a:clrScheme>
    <a:fontScheme name="Brand 2.0 Fonts">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none" lIns="91440" tIns="45720" rIns="91440" bIns="45720" rtlCol="0">
        <a:normAutofit/>
      </a:bodyPr>
      <a:lstStyle>
        <a:defPPr marL="342900" indent="-342900" algn="l" defTabSz="914400" rtl="0" eaLnBrk="1" latinLnBrk="0" hangingPunct="1">
          <a:spcBef>
            <a:spcPts val="800"/>
          </a:spcBef>
          <a:buFont typeface="Wingdings" pitchFamily="2" charset="2"/>
          <a:buChar char="§"/>
          <a:defRPr sz="1400" kern="1200" dirty="0" err="1" smtClean="0">
            <a:solidFill>
              <a:schemeClr val="tx1"/>
            </a:solidFill>
            <a:latin typeface="Verdana" pitchFamily="34" charset="0"/>
            <a:ea typeface="+mn-ea"/>
            <a:cs typeface="+mn-cs"/>
          </a:defRPr>
        </a:defPPr>
      </a:lstStyle>
    </a:txDef>
  </a:objectDefaults>
  <a:extraClrSchemeLst/>
  <a:custClrLst>
    <a:custClr name="Dark Orange">
      <a:srgbClr val="CE4C00"/>
    </a:custClr>
    <a:custClr name="Dark Plum">
      <a:srgbClr val="4D3B65"/>
    </a:custClr>
    <a:custClr name="Dark Teal">
      <a:srgbClr val="00698C"/>
    </a:custClr>
    <a:custClr name="Dark Green">
      <a:srgbClr val="007337"/>
    </a:custClr>
    <a:custClr name="Dark Magenta">
      <a:srgbClr val="821861"/>
    </a:custClr>
    <a:custClr name="Dark Ebony">
      <a:srgbClr val="574537"/>
    </a:custClr>
    <a:custClr name="WF Yellow">
      <a:srgbClr val="FCC60A"/>
    </a:custClr>
    <a:custClr name="WF Gray">
      <a:srgbClr val="8F8F8F"/>
    </a:custClr>
    <a:custClr name="Aqua Blue">
      <a:srgbClr val="44464A"/>
    </a:custClr>
    <a:custClr name="Khaki">
      <a:srgbClr val="BFC0BE"/>
    </a:custClr>
    <a:custClr name="Stone">
      <a:srgbClr val="D7D3C7"/>
    </a:custClr>
    <a:custClr name="Breeze">
      <a:srgbClr val="DADBBF"/>
    </a:custClr>
  </a:custClrLst>
</a:theme>
</file>

<file path=ppt/theme/theme21.xml><?xml version="1.0" encoding="utf-8"?>
<a:theme xmlns:a="http://schemas.openxmlformats.org/drawingml/2006/main" name="6_WFB_Template">
  <a:themeElements>
    <a:clrScheme name="">
      <a:dk1>
        <a:srgbClr val="000000"/>
      </a:dk1>
      <a:lt1>
        <a:srgbClr val="FFFFFF"/>
      </a:lt1>
      <a:dk2>
        <a:srgbClr val="D4002F"/>
      </a:dk2>
      <a:lt2>
        <a:srgbClr val="8E9091"/>
      </a:lt2>
      <a:accent1>
        <a:srgbClr val="688FCF"/>
      </a:accent1>
      <a:accent2>
        <a:srgbClr val="F25316"/>
      </a:accent2>
      <a:accent3>
        <a:srgbClr val="FFFFFF"/>
      </a:accent3>
      <a:accent4>
        <a:srgbClr val="000000"/>
      </a:accent4>
      <a:accent5>
        <a:srgbClr val="B9C6E4"/>
      </a:accent5>
      <a:accent6>
        <a:srgbClr val="DB4A13"/>
      </a:accent6>
      <a:hlink>
        <a:srgbClr val="739600"/>
      </a:hlink>
      <a:folHlink>
        <a:srgbClr val="F28B13"/>
      </a:folHlink>
    </a:clrScheme>
    <a:fontScheme name="WFB_Template">
      <a:majorFont>
        <a:latin typeface="Georgia"/>
        <a:ea typeface="MS PGothic"/>
        <a:cs typeface=""/>
      </a:majorFont>
      <a:minorFont>
        <a:latin typeface="Verdana"/>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626366"/>
            </a:solidFill>
            <a:effectLst/>
            <a:latin typeface="Verdana" pitchFamily="34"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626366"/>
            </a:solidFill>
            <a:effectLst/>
            <a:latin typeface="Verdana" pitchFamily="34" charset="0"/>
            <a:ea typeface="MS PGothic" pitchFamily="34" charset="-128"/>
          </a:defRPr>
        </a:defPPr>
      </a:lstStyle>
    </a:lnDef>
  </a:objectDefaults>
  <a:extraClrSchemeLst>
    <a:extraClrScheme>
      <a:clrScheme name="WFB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FB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FB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FB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FB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FB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FB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FB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FB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FB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FB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FB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FB_Template 13">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704610"/>
        </a:folHlink>
      </a:clrScheme>
      <a:clrMap bg1="lt1" tx1="dk1" bg2="lt2" tx2="dk2" accent1="accent1" accent2="accent2" accent3="accent3" accent4="accent4" accent5="accent5" accent6="accent6" hlink="hlink" folHlink="folHlink"/>
    </a:extraClrScheme>
    <a:extraClrScheme>
      <a:clrScheme name="WFB_Template 14">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F28B13"/>
        </a:folHlink>
      </a:clrScheme>
      <a:clrMap bg1="lt1" tx1="dk1" bg2="lt2" tx2="dk2" accent1="accent1" accent2="accent2" accent3="accent3" accent4="accent4" accent5="accent5" accent6="accent6" hlink="hlink" folHlink="folHlink"/>
    </a:extraClrScheme>
    <a:extraClrScheme>
      <a:clrScheme name="WFB_Template 15">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A99070"/>
        </a:folHlink>
      </a:clrScheme>
      <a:clrMap bg1="lt1" tx1="dk1" bg2="lt2" tx2="dk2" accent1="accent1" accent2="accent2" accent3="accent3" accent4="accent4" accent5="accent5" accent6="accent6" hlink="hlink" folHlink="folHlink"/>
    </a:extraClrScheme>
    <a:extraClrScheme>
      <a:clrScheme name="WFB_Template 16">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8D6B4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7_WFB_Template">
  <a:themeElements>
    <a:clrScheme name="">
      <a:dk1>
        <a:srgbClr val="000000"/>
      </a:dk1>
      <a:lt1>
        <a:srgbClr val="FFFFFF"/>
      </a:lt1>
      <a:dk2>
        <a:srgbClr val="D4002F"/>
      </a:dk2>
      <a:lt2>
        <a:srgbClr val="8E9091"/>
      </a:lt2>
      <a:accent1>
        <a:srgbClr val="688FCF"/>
      </a:accent1>
      <a:accent2>
        <a:srgbClr val="F25316"/>
      </a:accent2>
      <a:accent3>
        <a:srgbClr val="FFFFFF"/>
      </a:accent3>
      <a:accent4>
        <a:srgbClr val="000000"/>
      </a:accent4>
      <a:accent5>
        <a:srgbClr val="B9C6E4"/>
      </a:accent5>
      <a:accent6>
        <a:srgbClr val="DB4A13"/>
      </a:accent6>
      <a:hlink>
        <a:srgbClr val="739600"/>
      </a:hlink>
      <a:folHlink>
        <a:srgbClr val="F28B13"/>
      </a:folHlink>
    </a:clrScheme>
    <a:fontScheme name="WFB_Template">
      <a:majorFont>
        <a:latin typeface="Georgia"/>
        <a:ea typeface="MS PGothic"/>
        <a:cs typeface=""/>
      </a:majorFont>
      <a:minorFont>
        <a:latin typeface="Verdana"/>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626366"/>
            </a:solidFill>
            <a:effectLst/>
            <a:latin typeface="Verdana" pitchFamily="34"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626366"/>
            </a:solidFill>
            <a:effectLst/>
            <a:latin typeface="Verdana" pitchFamily="34" charset="0"/>
            <a:ea typeface="MS PGothic" pitchFamily="34" charset="-128"/>
          </a:defRPr>
        </a:defPPr>
      </a:lstStyle>
    </a:lnDef>
  </a:objectDefaults>
  <a:extraClrSchemeLst>
    <a:extraClrScheme>
      <a:clrScheme name="WFB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FB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FB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FB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FB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FB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FB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FB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FB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FB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FB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FB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FB_Template 13">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704610"/>
        </a:folHlink>
      </a:clrScheme>
      <a:clrMap bg1="lt1" tx1="dk1" bg2="lt2" tx2="dk2" accent1="accent1" accent2="accent2" accent3="accent3" accent4="accent4" accent5="accent5" accent6="accent6" hlink="hlink" folHlink="folHlink"/>
    </a:extraClrScheme>
    <a:extraClrScheme>
      <a:clrScheme name="WFB_Template 14">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F28B13"/>
        </a:folHlink>
      </a:clrScheme>
      <a:clrMap bg1="lt1" tx1="dk1" bg2="lt2" tx2="dk2" accent1="accent1" accent2="accent2" accent3="accent3" accent4="accent4" accent5="accent5" accent6="accent6" hlink="hlink" folHlink="folHlink"/>
    </a:extraClrScheme>
    <a:extraClrScheme>
      <a:clrScheme name="WFB_Template 15">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A99070"/>
        </a:folHlink>
      </a:clrScheme>
      <a:clrMap bg1="lt1" tx1="dk1" bg2="lt2" tx2="dk2" accent1="accent1" accent2="accent2" accent3="accent3" accent4="accent4" accent5="accent5" accent6="accent6" hlink="hlink" folHlink="folHlink"/>
    </a:extraClrScheme>
    <a:extraClrScheme>
      <a:clrScheme name="WFB_Template 16">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8D6B4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WFB_Template">
  <a:themeElements>
    <a:clrScheme name="">
      <a:dk1>
        <a:srgbClr val="000000"/>
      </a:dk1>
      <a:lt1>
        <a:srgbClr val="FFFFFF"/>
      </a:lt1>
      <a:dk2>
        <a:srgbClr val="D4002F"/>
      </a:dk2>
      <a:lt2>
        <a:srgbClr val="8E9091"/>
      </a:lt2>
      <a:accent1>
        <a:srgbClr val="688FCF"/>
      </a:accent1>
      <a:accent2>
        <a:srgbClr val="F25316"/>
      </a:accent2>
      <a:accent3>
        <a:srgbClr val="FFFFFF"/>
      </a:accent3>
      <a:accent4>
        <a:srgbClr val="000000"/>
      </a:accent4>
      <a:accent5>
        <a:srgbClr val="B9C6E4"/>
      </a:accent5>
      <a:accent6>
        <a:srgbClr val="DB4A13"/>
      </a:accent6>
      <a:hlink>
        <a:srgbClr val="739600"/>
      </a:hlink>
      <a:folHlink>
        <a:srgbClr val="F28B13"/>
      </a:folHlink>
    </a:clrScheme>
    <a:fontScheme name="WFB_Template">
      <a:majorFont>
        <a:latin typeface="Georgia"/>
        <a:ea typeface="MS PGothic"/>
        <a:cs typeface=""/>
      </a:majorFont>
      <a:minorFont>
        <a:latin typeface="Verdana"/>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626366"/>
            </a:solidFill>
            <a:effectLst/>
            <a:latin typeface="Verdana" pitchFamily="34"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626366"/>
            </a:solidFill>
            <a:effectLst/>
            <a:latin typeface="Verdana" pitchFamily="34" charset="0"/>
            <a:ea typeface="MS PGothic" pitchFamily="34" charset="-128"/>
          </a:defRPr>
        </a:defPPr>
      </a:lstStyle>
    </a:lnDef>
  </a:objectDefaults>
  <a:extraClrSchemeLst>
    <a:extraClrScheme>
      <a:clrScheme name="WFB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FB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FB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FB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FB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FB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FB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FB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FB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FB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FB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FB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FB_Template 13">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704610"/>
        </a:folHlink>
      </a:clrScheme>
      <a:clrMap bg1="lt1" tx1="dk1" bg2="lt2" tx2="dk2" accent1="accent1" accent2="accent2" accent3="accent3" accent4="accent4" accent5="accent5" accent6="accent6" hlink="hlink" folHlink="folHlink"/>
    </a:extraClrScheme>
    <a:extraClrScheme>
      <a:clrScheme name="WFB_Template 14">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F28B13"/>
        </a:folHlink>
      </a:clrScheme>
      <a:clrMap bg1="lt1" tx1="dk1" bg2="lt2" tx2="dk2" accent1="accent1" accent2="accent2" accent3="accent3" accent4="accent4" accent5="accent5" accent6="accent6" hlink="hlink" folHlink="folHlink"/>
    </a:extraClrScheme>
    <a:extraClrScheme>
      <a:clrScheme name="WFB_Template 15">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A99070"/>
        </a:folHlink>
      </a:clrScheme>
      <a:clrMap bg1="lt1" tx1="dk1" bg2="lt2" tx2="dk2" accent1="accent1" accent2="accent2" accent3="accent3" accent4="accent4" accent5="accent5" accent6="accent6" hlink="hlink" folHlink="folHlink"/>
    </a:extraClrScheme>
    <a:extraClrScheme>
      <a:clrScheme name="WFB_Template 16">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8D6B4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6_Brand 2.0 template">
  <a:themeElements>
    <a:clrScheme name="Custom 58">
      <a:dk1>
        <a:srgbClr val="000000"/>
      </a:dk1>
      <a:lt1>
        <a:srgbClr val="FFFFFF"/>
      </a:lt1>
      <a:dk2>
        <a:srgbClr val="ED8800"/>
      </a:dk2>
      <a:lt2>
        <a:srgbClr val="BB0826"/>
      </a:lt2>
      <a:accent1>
        <a:srgbClr val="ED8800"/>
      </a:accent1>
      <a:accent2>
        <a:srgbClr val="702F8A"/>
      </a:accent2>
      <a:accent3>
        <a:srgbClr val="0095C8"/>
      </a:accent3>
      <a:accent4>
        <a:srgbClr val="46A033"/>
      </a:accent4>
      <a:accent5>
        <a:srgbClr val="AE2573"/>
      </a:accent5>
      <a:accent6>
        <a:srgbClr val="7A6855"/>
      </a:accent6>
      <a:hlink>
        <a:srgbClr val="00698C"/>
      </a:hlink>
      <a:folHlink>
        <a:srgbClr val="00698C"/>
      </a:folHlink>
    </a:clrScheme>
    <a:fontScheme name="Brand 2.0 Fonts">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none" lIns="91440" tIns="45720" rIns="91440" bIns="45720" rtlCol="0">
        <a:normAutofit/>
      </a:bodyPr>
      <a:lstStyle>
        <a:defPPr marL="342900" indent="-342900" algn="l" defTabSz="914400" rtl="0" eaLnBrk="1" latinLnBrk="0" hangingPunct="1">
          <a:spcBef>
            <a:spcPts val="800"/>
          </a:spcBef>
          <a:buFont typeface="Wingdings" pitchFamily="2" charset="2"/>
          <a:buChar char="§"/>
          <a:defRPr sz="1400" kern="1200" dirty="0" err="1" smtClean="0">
            <a:solidFill>
              <a:schemeClr val="tx1"/>
            </a:solidFill>
            <a:latin typeface="Verdana" pitchFamily="34" charset="0"/>
            <a:ea typeface="+mn-ea"/>
            <a:cs typeface="+mn-cs"/>
          </a:defRPr>
        </a:defPPr>
      </a:lstStyle>
    </a:txDef>
  </a:objectDefaults>
  <a:extraClrSchemeLst/>
  <a:custClrLst>
    <a:custClr name="Dark Orange">
      <a:srgbClr val="CE4C00"/>
    </a:custClr>
    <a:custClr name="Dark Plum">
      <a:srgbClr val="4D3B65"/>
    </a:custClr>
    <a:custClr name="Dark Teal">
      <a:srgbClr val="00698C"/>
    </a:custClr>
    <a:custClr name="Dark Green">
      <a:srgbClr val="007337"/>
    </a:custClr>
    <a:custClr name="Dark Magenta">
      <a:srgbClr val="821861"/>
    </a:custClr>
    <a:custClr name="Dark Ebony">
      <a:srgbClr val="574537"/>
    </a:custClr>
    <a:custClr name="WF Yellow">
      <a:srgbClr val="FCC60A"/>
    </a:custClr>
    <a:custClr name="WF Gray">
      <a:srgbClr val="8F8F8F"/>
    </a:custClr>
    <a:custClr name="Aqua Blue">
      <a:srgbClr val="44464A"/>
    </a:custClr>
    <a:custClr name="Khaki">
      <a:srgbClr val="BFC0BE"/>
    </a:custClr>
    <a:custClr name="Stone">
      <a:srgbClr val="D7D3C7"/>
    </a:custClr>
    <a:custClr name="Breeze">
      <a:srgbClr val="DADBBF"/>
    </a:custClr>
  </a:custClrLst>
</a:theme>
</file>

<file path=ppt/theme/theme25.xml><?xml version="1.0" encoding="utf-8"?>
<a:theme xmlns:a="http://schemas.openxmlformats.org/drawingml/2006/main" name="19_Brand 2.0 template">
  <a:themeElements>
    <a:clrScheme name="Custom 58">
      <a:dk1>
        <a:srgbClr val="000000"/>
      </a:dk1>
      <a:lt1>
        <a:srgbClr val="FFFFFF"/>
      </a:lt1>
      <a:dk2>
        <a:srgbClr val="ED8800"/>
      </a:dk2>
      <a:lt2>
        <a:srgbClr val="BB0826"/>
      </a:lt2>
      <a:accent1>
        <a:srgbClr val="ED8800"/>
      </a:accent1>
      <a:accent2>
        <a:srgbClr val="702F8A"/>
      </a:accent2>
      <a:accent3>
        <a:srgbClr val="0095C8"/>
      </a:accent3>
      <a:accent4>
        <a:srgbClr val="46A033"/>
      </a:accent4>
      <a:accent5>
        <a:srgbClr val="AE2573"/>
      </a:accent5>
      <a:accent6>
        <a:srgbClr val="7A6855"/>
      </a:accent6>
      <a:hlink>
        <a:srgbClr val="00698C"/>
      </a:hlink>
      <a:folHlink>
        <a:srgbClr val="00698C"/>
      </a:folHlink>
    </a:clrScheme>
    <a:fontScheme name="Brand 2.0 Fonts">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none" lIns="91440" tIns="45720" rIns="91440" bIns="45720" rtlCol="0">
        <a:normAutofit/>
      </a:bodyPr>
      <a:lstStyle>
        <a:defPPr marL="342900" indent="-342900" algn="l" defTabSz="914400" rtl="0" eaLnBrk="1" latinLnBrk="0" hangingPunct="1">
          <a:spcBef>
            <a:spcPts val="800"/>
          </a:spcBef>
          <a:buFont typeface="Wingdings" pitchFamily="2" charset="2"/>
          <a:buChar char="§"/>
          <a:defRPr sz="1400" kern="1200" dirty="0" err="1" smtClean="0">
            <a:solidFill>
              <a:schemeClr val="tx1"/>
            </a:solidFill>
            <a:latin typeface="Verdana" pitchFamily="34" charset="0"/>
            <a:ea typeface="+mn-ea"/>
            <a:cs typeface="+mn-cs"/>
          </a:defRPr>
        </a:defPPr>
      </a:lstStyle>
    </a:txDef>
  </a:objectDefaults>
  <a:extraClrSchemeLst/>
  <a:custClrLst>
    <a:custClr name="Dark Orange">
      <a:srgbClr val="CE4C00"/>
    </a:custClr>
    <a:custClr name="Dark Plum">
      <a:srgbClr val="4D3B65"/>
    </a:custClr>
    <a:custClr name="Dark Teal">
      <a:srgbClr val="00698C"/>
    </a:custClr>
    <a:custClr name="Dark Green">
      <a:srgbClr val="007337"/>
    </a:custClr>
    <a:custClr name="Dark Magenta">
      <a:srgbClr val="821861"/>
    </a:custClr>
    <a:custClr name="Dark Ebony">
      <a:srgbClr val="574537"/>
    </a:custClr>
    <a:custClr name="WF Yellow">
      <a:srgbClr val="FCC60A"/>
    </a:custClr>
    <a:custClr name="WF Gray">
      <a:srgbClr val="8F8F8F"/>
    </a:custClr>
    <a:custClr name="Aqua Blue">
      <a:srgbClr val="44464A"/>
    </a:custClr>
    <a:custClr name="Khaki">
      <a:srgbClr val="BFC0BE"/>
    </a:custClr>
    <a:custClr name="Stone">
      <a:srgbClr val="D7D3C7"/>
    </a:custClr>
    <a:custClr name="Breeze">
      <a:srgbClr val="DADBBF"/>
    </a:custClr>
  </a:custClrLst>
</a:theme>
</file>

<file path=ppt/theme/theme26.xml><?xml version="1.0" encoding="utf-8"?>
<a:theme xmlns:a="http://schemas.openxmlformats.org/drawingml/2006/main" name="21_Brand 2.0 template">
  <a:themeElements>
    <a:clrScheme name="Custom 58">
      <a:dk1>
        <a:srgbClr val="000000"/>
      </a:dk1>
      <a:lt1>
        <a:srgbClr val="FFFFFF"/>
      </a:lt1>
      <a:dk2>
        <a:srgbClr val="ED8800"/>
      </a:dk2>
      <a:lt2>
        <a:srgbClr val="BB0826"/>
      </a:lt2>
      <a:accent1>
        <a:srgbClr val="ED8800"/>
      </a:accent1>
      <a:accent2>
        <a:srgbClr val="702F8A"/>
      </a:accent2>
      <a:accent3>
        <a:srgbClr val="0095C8"/>
      </a:accent3>
      <a:accent4>
        <a:srgbClr val="46A033"/>
      </a:accent4>
      <a:accent5>
        <a:srgbClr val="AE2573"/>
      </a:accent5>
      <a:accent6>
        <a:srgbClr val="7A6855"/>
      </a:accent6>
      <a:hlink>
        <a:srgbClr val="00698C"/>
      </a:hlink>
      <a:folHlink>
        <a:srgbClr val="00698C"/>
      </a:folHlink>
    </a:clrScheme>
    <a:fontScheme name="Brand 2.0 Fonts">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none" lIns="91440" tIns="45720" rIns="91440" bIns="45720" rtlCol="0">
        <a:normAutofit/>
      </a:bodyPr>
      <a:lstStyle>
        <a:defPPr marL="342900" indent="-342900" algn="l" defTabSz="914400" rtl="0" eaLnBrk="1" latinLnBrk="0" hangingPunct="1">
          <a:spcBef>
            <a:spcPts val="800"/>
          </a:spcBef>
          <a:buFont typeface="Wingdings" pitchFamily="2" charset="2"/>
          <a:buChar char="§"/>
          <a:defRPr sz="1400" kern="1200" dirty="0" err="1" smtClean="0">
            <a:solidFill>
              <a:schemeClr val="tx1"/>
            </a:solidFill>
            <a:latin typeface="Verdana" pitchFamily="34" charset="0"/>
            <a:ea typeface="+mn-ea"/>
            <a:cs typeface="+mn-cs"/>
          </a:defRPr>
        </a:defPPr>
      </a:lstStyle>
    </a:txDef>
  </a:objectDefaults>
  <a:extraClrSchemeLst/>
  <a:custClrLst>
    <a:custClr name="Dark Orange">
      <a:srgbClr val="CE4C00"/>
    </a:custClr>
    <a:custClr name="Dark Plum">
      <a:srgbClr val="4D3B65"/>
    </a:custClr>
    <a:custClr name="Dark Teal">
      <a:srgbClr val="00698C"/>
    </a:custClr>
    <a:custClr name="Dark Green">
      <a:srgbClr val="007337"/>
    </a:custClr>
    <a:custClr name="Dark Magenta">
      <a:srgbClr val="821861"/>
    </a:custClr>
    <a:custClr name="Dark Ebony">
      <a:srgbClr val="574537"/>
    </a:custClr>
    <a:custClr name="WF Yellow">
      <a:srgbClr val="FCC60A"/>
    </a:custClr>
    <a:custClr name="WF Gray">
      <a:srgbClr val="8F8F8F"/>
    </a:custClr>
    <a:custClr name="Aqua Blue">
      <a:srgbClr val="44464A"/>
    </a:custClr>
    <a:custClr name="Khaki">
      <a:srgbClr val="BFC0BE"/>
    </a:custClr>
    <a:custClr name="Stone">
      <a:srgbClr val="D7D3C7"/>
    </a:custClr>
    <a:custClr name="Breeze">
      <a:srgbClr val="DADBBF"/>
    </a:custClr>
  </a:custClrLst>
</a:theme>
</file>

<file path=ppt/theme/theme27.xml><?xml version="1.0" encoding="utf-8"?>
<a:theme xmlns:a="http://schemas.openxmlformats.org/drawingml/2006/main" name="22_Brand 2.0 template">
  <a:themeElements>
    <a:clrScheme name="Custom 58">
      <a:dk1>
        <a:srgbClr val="000000"/>
      </a:dk1>
      <a:lt1>
        <a:srgbClr val="FFFFFF"/>
      </a:lt1>
      <a:dk2>
        <a:srgbClr val="ED8800"/>
      </a:dk2>
      <a:lt2>
        <a:srgbClr val="BB0826"/>
      </a:lt2>
      <a:accent1>
        <a:srgbClr val="ED8800"/>
      </a:accent1>
      <a:accent2>
        <a:srgbClr val="702F8A"/>
      </a:accent2>
      <a:accent3>
        <a:srgbClr val="0095C8"/>
      </a:accent3>
      <a:accent4>
        <a:srgbClr val="46A033"/>
      </a:accent4>
      <a:accent5>
        <a:srgbClr val="AE2573"/>
      </a:accent5>
      <a:accent6>
        <a:srgbClr val="7A6855"/>
      </a:accent6>
      <a:hlink>
        <a:srgbClr val="00698C"/>
      </a:hlink>
      <a:folHlink>
        <a:srgbClr val="00698C"/>
      </a:folHlink>
    </a:clrScheme>
    <a:fontScheme name="Brand 2.0 Fonts">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none" lIns="91440" tIns="45720" rIns="91440" bIns="45720" rtlCol="0">
        <a:normAutofit/>
      </a:bodyPr>
      <a:lstStyle>
        <a:defPPr marL="342900" indent="-342900" algn="l" defTabSz="914400" rtl="0" eaLnBrk="1" latinLnBrk="0" hangingPunct="1">
          <a:spcBef>
            <a:spcPts val="800"/>
          </a:spcBef>
          <a:buFont typeface="Wingdings" pitchFamily="2" charset="2"/>
          <a:buChar char="§"/>
          <a:defRPr sz="1400" kern="1200" dirty="0" err="1" smtClean="0">
            <a:solidFill>
              <a:schemeClr val="tx1"/>
            </a:solidFill>
            <a:latin typeface="Verdana" pitchFamily="34" charset="0"/>
            <a:ea typeface="+mn-ea"/>
            <a:cs typeface="+mn-cs"/>
          </a:defRPr>
        </a:defPPr>
      </a:lstStyle>
    </a:txDef>
  </a:objectDefaults>
  <a:extraClrSchemeLst/>
  <a:custClrLst>
    <a:custClr name="Dark Orange">
      <a:srgbClr val="CE4C00"/>
    </a:custClr>
    <a:custClr name="Dark Plum">
      <a:srgbClr val="4D3B65"/>
    </a:custClr>
    <a:custClr name="Dark Teal">
      <a:srgbClr val="00698C"/>
    </a:custClr>
    <a:custClr name="Dark Green">
      <a:srgbClr val="007337"/>
    </a:custClr>
    <a:custClr name="Dark Magenta">
      <a:srgbClr val="821861"/>
    </a:custClr>
    <a:custClr name="Dark Ebony">
      <a:srgbClr val="574537"/>
    </a:custClr>
    <a:custClr name="WF Yellow">
      <a:srgbClr val="FCC60A"/>
    </a:custClr>
    <a:custClr name="WF Gray">
      <a:srgbClr val="8F8F8F"/>
    </a:custClr>
    <a:custClr name="Aqua Blue">
      <a:srgbClr val="44464A"/>
    </a:custClr>
    <a:custClr name="Khaki">
      <a:srgbClr val="BFC0BE"/>
    </a:custClr>
    <a:custClr name="Stone">
      <a:srgbClr val="D7D3C7"/>
    </a:custClr>
    <a:custClr name="Breeze">
      <a:srgbClr val="DADBBF"/>
    </a:custClr>
  </a:custClrLst>
</a:theme>
</file>

<file path=ppt/theme/theme28.xml><?xml version="1.0" encoding="utf-8"?>
<a:theme xmlns:a="http://schemas.openxmlformats.org/drawingml/2006/main" name="9_WFB_Template">
  <a:themeElements>
    <a:clrScheme name="">
      <a:dk1>
        <a:srgbClr val="000000"/>
      </a:dk1>
      <a:lt1>
        <a:srgbClr val="FFFFFF"/>
      </a:lt1>
      <a:dk2>
        <a:srgbClr val="D4002F"/>
      </a:dk2>
      <a:lt2>
        <a:srgbClr val="8E9091"/>
      </a:lt2>
      <a:accent1>
        <a:srgbClr val="688FCF"/>
      </a:accent1>
      <a:accent2>
        <a:srgbClr val="F25316"/>
      </a:accent2>
      <a:accent3>
        <a:srgbClr val="FFFFFF"/>
      </a:accent3>
      <a:accent4>
        <a:srgbClr val="000000"/>
      </a:accent4>
      <a:accent5>
        <a:srgbClr val="B9C6E4"/>
      </a:accent5>
      <a:accent6>
        <a:srgbClr val="DB4A13"/>
      </a:accent6>
      <a:hlink>
        <a:srgbClr val="739600"/>
      </a:hlink>
      <a:folHlink>
        <a:srgbClr val="F28B13"/>
      </a:folHlink>
    </a:clrScheme>
    <a:fontScheme name="WFB_Template">
      <a:majorFont>
        <a:latin typeface="Georgia"/>
        <a:ea typeface="MS PGothic"/>
        <a:cs typeface=""/>
      </a:majorFont>
      <a:minorFont>
        <a:latin typeface="Verdana"/>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626366"/>
            </a:solidFill>
            <a:effectLst/>
            <a:latin typeface="Verdana" pitchFamily="34"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626366"/>
            </a:solidFill>
            <a:effectLst/>
            <a:latin typeface="Verdana" pitchFamily="34" charset="0"/>
            <a:ea typeface="MS PGothic" pitchFamily="34" charset="-128"/>
          </a:defRPr>
        </a:defPPr>
      </a:lstStyle>
    </a:lnDef>
  </a:objectDefaults>
  <a:extraClrSchemeLst>
    <a:extraClrScheme>
      <a:clrScheme name="WFB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FB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FB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FB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FB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FB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FB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FB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FB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FB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FB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FB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FB_Template 13">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704610"/>
        </a:folHlink>
      </a:clrScheme>
      <a:clrMap bg1="lt1" tx1="dk1" bg2="lt2" tx2="dk2" accent1="accent1" accent2="accent2" accent3="accent3" accent4="accent4" accent5="accent5" accent6="accent6" hlink="hlink" folHlink="folHlink"/>
    </a:extraClrScheme>
    <a:extraClrScheme>
      <a:clrScheme name="WFB_Template 14">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F28B13"/>
        </a:folHlink>
      </a:clrScheme>
      <a:clrMap bg1="lt1" tx1="dk1" bg2="lt2" tx2="dk2" accent1="accent1" accent2="accent2" accent3="accent3" accent4="accent4" accent5="accent5" accent6="accent6" hlink="hlink" folHlink="folHlink"/>
    </a:extraClrScheme>
    <a:extraClrScheme>
      <a:clrScheme name="WFB_Template 15">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A99070"/>
        </a:folHlink>
      </a:clrScheme>
      <a:clrMap bg1="lt1" tx1="dk1" bg2="lt2" tx2="dk2" accent1="accent1" accent2="accent2" accent3="accent3" accent4="accent4" accent5="accent5" accent6="accent6" hlink="hlink" folHlink="folHlink"/>
    </a:extraClrScheme>
    <a:extraClrScheme>
      <a:clrScheme name="WFB_Template 16">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8D6B4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0_WFB_Template">
  <a:themeElements>
    <a:clrScheme name="">
      <a:dk1>
        <a:srgbClr val="000000"/>
      </a:dk1>
      <a:lt1>
        <a:srgbClr val="FFFFFF"/>
      </a:lt1>
      <a:dk2>
        <a:srgbClr val="D4002F"/>
      </a:dk2>
      <a:lt2>
        <a:srgbClr val="8E9091"/>
      </a:lt2>
      <a:accent1>
        <a:srgbClr val="688FCF"/>
      </a:accent1>
      <a:accent2>
        <a:srgbClr val="F25316"/>
      </a:accent2>
      <a:accent3>
        <a:srgbClr val="FFFFFF"/>
      </a:accent3>
      <a:accent4>
        <a:srgbClr val="000000"/>
      </a:accent4>
      <a:accent5>
        <a:srgbClr val="B9C6E4"/>
      </a:accent5>
      <a:accent6>
        <a:srgbClr val="DB4A13"/>
      </a:accent6>
      <a:hlink>
        <a:srgbClr val="739600"/>
      </a:hlink>
      <a:folHlink>
        <a:srgbClr val="F28B13"/>
      </a:folHlink>
    </a:clrScheme>
    <a:fontScheme name="WFB_Template">
      <a:majorFont>
        <a:latin typeface="Georgia"/>
        <a:ea typeface="MS PGothic"/>
        <a:cs typeface=""/>
      </a:majorFont>
      <a:minorFont>
        <a:latin typeface="Verdana"/>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626366"/>
            </a:solidFill>
            <a:effectLst/>
            <a:latin typeface="Verdana" pitchFamily="34"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626366"/>
            </a:solidFill>
            <a:effectLst/>
            <a:latin typeface="Verdana" pitchFamily="34" charset="0"/>
            <a:ea typeface="MS PGothic" pitchFamily="34" charset="-128"/>
          </a:defRPr>
        </a:defPPr>
      </a:lstStyle>
    </a:lnDef>
  </a:objectDefaults>
  <a:extraClrSchemeLst>
    <a:extraClrScheme>
      <a:clrScheme name="WFB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FB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FB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FB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FB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FB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FB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FB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FB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FB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FB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FB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FB_Template 13">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704610"/>
        </a:folHlink>
      </a:clrScheme>
      <a:clrMap bg1="lt1" tx1="dk1" bg2="lt2" tx2="dk2" accent1="accent1" accent2="accent2" accent3="accent3" accent4="accent4" accent5="accent5" accent6="accent6" hlink="hlink" folHlink="folHlink"/>
    </a:extraClrScheme>
    <a:extraClrScheme>
      <a:clrScheme name="WFB_Template 14">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F28B13"/>
        </a:folHlink>
      </a:clrScheme>
      <a:clrMap bg1="lt1" tx1="dk1" bg2="lt2" tx2="dk2" accent1="accent1" accent2="accent2" accent3="accent3" accent4="accent4" accent5="accent5" accent6="accent6" hlink="hlink" folHlink="folHlink"/>
    </a:extraClrScheme>
    <a:extraClrScheme>
      <a:clrScheme name="WFB_Template 15">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A99070"/>
        </a:folHlink>
      </a:clrScheme>
      <a:clrMap bg1="lt1" tx1="dk1" bg2="lt2" tx2="dk2" accent1="accent1" accent2="accent2" accent3="accent3" accent4="accent4" accent5="accent5" accent6="accent6" hlink="hlink" folHlink="folHlink"/>
    </a:extraClrScheme>
    <a:extraClrScheme>
      <a:clrScheme name="WFB_Template 16">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8D6B4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a:themeElements>
    <a:clrScheme name="WF Brand 2.0">
      <a:dk1>
        <a:srgbClr val="000000"/>
      </a:dk1>
      <a:lt1>
        <a:srgbClr val="FFFFFF"/>
      </a:lt1>
      <a:dk2>
        <a:srgbClr val="ED8800"/>
      </a:dk2>
      <a:lt2>
        <a:srgbClr val="BB0826"/>
      </a:lt2>
      <a:accent1>
        <a:srgbClr val="ED8800"/>
      </a:accent1>
      <a:accent2>
        <a:srgbClr val="702F8A"/>
      </a:accent2>
      <a:accent3>
        <a:srgbClr val="0095C8"/>
      </a:accent3>
      <a:accent4>
        <a:srgbClr val="46A033"/>
      </a:accent4>
      <a:accent5>
        <a:srgbClr val="AE2573"/>
      </a:accent5>
      <a:accent6>
        <a:srgbClr val="7A6855"/>
      </a:accent6>
      <a:hlink>
        <a:srgbClr val="44464A"/>
      </a:hlink>
      <a:folHlink>
        <a:srgbClr val="D9D9D6"/>
      </a:folHlink>
    </a:clrScheme>
    <a:fontScheme name="Brand 2.0 Fonts">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none" lIns="91440" tIns="45720" rIns="91440" bIns="45720" rtlCol="0">
        <a:normAutofit/>
      </a:bodyPr>
      <a:lstStyle>
        <a:defPPr marL="342900" indent="-342900" algn="l" defTabSz="914400" rtl="0" eaLnBrk="1" latinLnBrk="0" hangingPunct="1">
          <a:spcBef>
            <a:spcPts val="800"/>
          </a:spcBef>
          <a:buFont typeface="Wingdings" pitchFamily="2" charset="2"/>
          <a:buChar char="§"/>
          <a:defRPr sz="1400" kern="1200" dirty="0" err="1" smtClean="0">
            <a:solidFill>
              <a:schemeClr val="tx1"/>
            </a:solidFill>
            <a:latin typeface="Verdana" pitchFamily="34" charset="0"/>
            <a:ea typeface="+mn-ea"/>
            <a:cs typeface="+mn-cs"/>
          </a:defRPr>
        </a:defPPr>
      </a:lstStyle>
    </a:txDef>
  </a:objectDefaults>
  <a:extraClrSchemeLst/>
  <a:custClrLst>
    <a:custClr name="Dark Orange">
      <a:srgbClr val="CE4C00"/>
    </a:custClr>
    <a:custClr name="Dark Plum">
      <a:srgbClr val="4D3B65"/>
    </a:custClr>
    <a:custClr name="Dark Teal">
      <a:srgbClr val="00698C"/>
    </a:custClr>
    <a:custClr name="Dark Green">
      <a:srgbClr val="007337"/>
    </a:custClr>
    <a:custClr name="Dark Magenta">
      <a:srgbClr val="821861"/>
    </a:custClr>
    <a:custClr name="Dark Ebony">
      <a:srgbClr val="574537"/>
    </a:custClr>
    <a:custClr name="WF Yellow">
      <a:srgbClr val="FCC60A"/>
    </a:custClr>
    <a:custClr name="WF Gray">
      <a:srgbClr val="8F8F8F"/>
    </a:custClr>
    <a:custClr name="Aqua Blue">
      <a:srgbClr val="44464A"/>
    </a:custClr>
    <a:custClr name="Khaki">
      <a:srgbClr val="BFC0BE"/>
    </a:custClr>
    <a:custClr name="Stone">
      <a:srgbClr val="D7D3C7"/>
    </a:custClr>
    <a:custClr name="Breeze">
      <a:srgbClr val="DADBBF"/>
    </a:custClr>
  </a:custClrLst>
</a:theme>
</file>

<file path=ppt/theme/theme30.xml><?xml version="1.0" encoding="utf-8"?>
<a:theme xmlns:a="http://schemas.openxmlformats.org/drawingml/2006/main" name="4_WFB_Template">
  <a:themeElements>
    <a:clrScheme name="">
      <a:dk1>
        <a:srgbClr val="000000"/>
      </a:dk1>
      <a:lt1>
        <a:srgbClr val="FFFFFF"/>
      </a:lt1>
      <a:dk2>
        <a:srgbClr val="D4002F"/>
      </a:dk2>
      <a:lt2>
        <a:srgbClr val="8E9091"/>
      </a:lt2>
      <a:accent1>
        <a:srgbClr val="688FCF"/>
      </a:accent1>
      <a:accent2>
        <a:srgbClr val="F25316"/>
      </a:accent2>
      <a:accent3>
        <a:srgbClr val="FFFFFF"/>
      </a:accent3>
      <a:accent4>
        <a:srgbClr val="000000"/>
      </a:accent4>
      <a:accent5>
        <a:srgbClr val="B9C6E4"/>
      </a:accent5>
      <a:accent6>
        <a:srgbClr val="DB4A13"/>
      </a:accent6>
      <a:hlink>
        <a:srgbClr val="739600"/>
      </a:hlink>
      <a:folHlink>
        <a:srgbClr val="F28B13"/>
      </a:folHlink>
    </a:clrScheme>
    <a:fontScheme name="WFB_Template">
      <a:majorFont>
        <a:latin typeface="Georgia"/>
        <a:ea typeface="MS PGothic"/>
        <a:cs typeface=""/>
      </a:majorFont>
      <a:minorFont>
        <a:latin typeface="Verdana"/>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626366"/>
            </a:solidFill>
            <a:effectLst/>
            <a:latin typeface="Verdana" pitchFamily="34"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626366"/>
            </a:solidFill>
            <a:effectLst/>
            <a:latin typeface="Verdana" pitchFamily="34" charset="0"/>
            <a:ea typeface="MS PGothic" pitchFamily="34" charset="-128"/>
          </a:defRPr>
        </a:defPPr>
      </a:lstStyle>
    </a:lnDef>
  </a:objectDefaults>
  <a:extraClrSchemeLst>
    <a:extraClrScheme>
      <a:clrScheme name="WFB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FB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FB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FB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FB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FB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FB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FB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FB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FB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FB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FB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FB_Template 13">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704610"/>
        </a:folHlink>
      </a:clrScheme>
      <a:clrMap bg1="lt1" tx1="dk1" bg2="lt2" tx2="dk2" accent1="accent1" accent2="accent2" accent3="accent3" accent4="accent4" accent5="accent5" accent6="accent6" hlink="hlink" folHlink="folHlink"/>
    </a:extraClrScheme>
    <a:extraClrScheme>
      <a:clrScheme name="WFB_Template 14">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F28B13"/>
        </a:folHlink>
      </a:clrScheme>
      <a:clrMap bg1="lt1" tx1="dk1" bg2="lt2" tx2="dk2" accent1="accent1" accent2="accent2" accent3="accent3" accent4="accent4" accent5="accent5" accent6="accent6" hlink="hlink" folHlink="folHlink"/>
    </a:extraClrScheme>
    <a:extraClrScheme>
      <a:clrScheme name="WFB_Template 15">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A99070"/>
        </a:folHlink>
      </a:clrScheme>
      <a:clrMap bg1="lt1" tx1="dk1" bg2="lt2" tx2="dk2" accent1="accent1" accent2="accent2" accent3="accent3" accent4="accent4" accent5="accent5" accent6="accent6" hlink="hlink" folHlink="folHlink"/>
    </a:extraClrScheme>
    <a:extraClrScheme>
      <a:clrScheme name="WFB_Template 16">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8D6B4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WFB_Template">
  <a:themeElements>
    <a:clrScheme name="">
      <a:dk1>
        <a:srgbClr val="000000"/>
      </a:dk1>
      <a:lt1>
        <a:srgbClr val="FFFFFF"/>
      </a:lt1>
      <a:dk2>
        <a:srgbClr val="D4002F"/>
      </a:dk2>
      <a:lt2>
        <a:srgbClr val="8E9091"/>
      </a:lt2>
      <a:accent1>
        <a:srgbClr val="688FCF"/>
      </a:accent1>
      <a:accent2>
        <a:srgbClr val="F25316"/>
      </a:accent2>
      <a:accent3>
        <a:srgbClr val="FFFFFF"/>
      </a:accent3>
      <a:accent4>
        <a:srgbClr val="000000"/>
      </a:accent4>
      <a:accent5>
        <a:srgbClr val="B9C6E4"/>
      </a:accent5>
      <a:accent6>
        <a:srgbClr val="DB4A13"/>
      </a:accent6>
      <a:hlink>
        <a:srgbClr val="739600"/>
      </a:hlink>
      <a:folHlink>
        <a:srgbClr val="F28B13"/>
      </a:folHlink>
    </a:clrScheme>
    <a:fontScheme name="WFB_Template">
      <a:majorFont>
        <a:latin typeface="Georgia"/>
        <a:ea typeface="MS PGothic"/>
        <a:cs typeface=""/>
      </a:majorFont>
      <a:minorFont>
        <a:latin typeface="Verdana"/>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626366"/>
            </a:solidFill>
            <a:effectLst/>
            <a:latin typeface="Verdana" pitchFamily="34"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626366"/>
            </a:solidFill>
            <a:effectLst/>
            <a:latin typeface="Verdana" pitchFamily="34" charset="0"/>
            <a:ea typeface="MS PGothic" pitchFamily="34" charset="-128"/>
          </a:defRPr>
        </a:defPPr>
      </a:lstStyle>
    </a:lnDef>
  </a:objectDefaults>
  <a:extraClrSchemeLst>
    <a:extraClrScheme>
      <a:clrScheme name="WFB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FB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FB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FB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FB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FB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FB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FB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FB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FB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FB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FB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FB_Template 13">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704610"/>
        </a:folHlink>
      </a:clrScheme>
      <a:clrMap bg1="lt1" tx1="dk1" bg2="lt2" tx2="dk2" accent1="accent1" accent2="accent2" accent3="accent3" accent4="accent4" accent5="accent5" accent6="accent6" hlink="hlink" folHlink="folHlink"/>
    </a:extraClrScheme>
    <a:extraClrScheme>
      <a:clrScheme name="WFB_Template 14">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F28B13"/>
        </a:folHlink>
      </a:clrScheme>
      <a:clrMap bg1="lt1" tx1="dk1" bg2="lt2" tx2="dk2" accent1="accent1" accent2="accent2" accent3="accent3" accent4="accent4" accent5="accent5" accent6="accent6" hlink="hlink" folHlink="folHlink"/>
    </a:extraClrScheme>
    <a:extraClrScheme>
      <a:clrScheme name="WFB_Template 15">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A99070"/>
        </a:folHlink>
      </a:clrScheme>
      <a:clrMap bg1="lt1" tx1="dk1" bg2="lt2" tx2="dk2" accent1="accent1" accent2="accent2" accent3="accent3" accent4="accent4" accent5="accent5" accent6="accent6" hlink="hlink" folHlink="folHlink"/>
    </a:extraClrScheme>
    <a:extraClrScheme>
      <a:clrScheme name="WFB_Template 16">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8D6B4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rand 2.0 template">
  <a:themeElements>
    <a:clrScheme name="WF Brand 2.0">
      <a:dk1>
        <a:srgbClr val="000000"/>
      </a:dk1>
      <a:lt1>
        <a:srgbClr val="FFFFFF"/>
      </a:lt1>
      <a:dk2>
        <a:srgbClr val="ED8800"/>
      </a:dk2>
      <a:lt2>
        <a:srgbClr val="BB0826"/>
      </a:lt2>
      <a:accent1>
        <a:srgbClr val="ED8800"/>
      </a:accent1>
      <a:accent2>
        <a:srgbClr val="702F8A"/>
      </a:accent2>
      <a:accent3>
        <a:srgbClr val="0095C8"/>
      </a:accent3>
      <a:accent4>
        <a:srgbClr val="46A033"/>
      </a:accent4>
      <a:accent5>
        <a:srgbClr val="AE2573"/>
      </a:accent5>
      <a:accent6>
        <a:srgbClr val="7A6855"/>
      </a:accent6>
      <a:hlink>
        <a:srgbClr val="44464A"/>
      </a:hlink>
      <a:folHlink>
        <a:srgbClr val="D9D9D6"/>
      </a:folHlink>
    </a:clrScheme>
    <a:fontScheme name="Brand 2.0 Fonts">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none" lIns="91440" tIns="45720" rIns="91440" bIns="45720" rtlCol="0">
        <a:normAutofit/>
      </a:bodyPr>
      <a:lstStyle>
        <a:defPPr marL="342900" indent="-342900" algn="l" defTabSz="914400" rtl="0" eaLnBrk="1" latinLnBrk="0" hangingPunct="1">
          <a:spcBef>
            <a:spcPts val="800"/>
          </a:spcBef>
          <a:buFont typeface="Wingdings" pitchFamily="2" charset="2"/>
          <a:buChar char="§"/>
          <a:defRPr sz="1400" kern="1200" dirty="0" err="1" smtClean="0">
            <a:solidFill>
              <a:schemeClr val="tx1"/>
            </a:solidFill>
            <a:latin typeface="Verdana" pitchFamily="34" charset="0"/>
            <a:ea typeface="+mn-ea"/>
            <a:cs typeface="+mn-cs"/>
          </a:defRPr>
        </a:defPPr>
      </a:lstStyle>
    </a:txDef>
  </a:objectDefaults>
  <a:extraClrSchemeLst/>
  <a:custClrLst>
    <a:custClr name="Dark Orange">
      <a:srgbClr val="CE4C00"/>
    </a:custClr>
    <a:custClr name="Dark Plum">
      <a:srgbClr val="4D3B65"/>
    </a:custClr>
    <a:custClr name="Dark Teal">
      <a:srgbClr val="00698C"/>
    </a:custClr>
    <a:custClr name="Dark Green">
      <a:srgbClr val="007337"/>
    </a:custClr>
    <a:custClr name="Dark Magenta">
      <a:srgbClr val="821861"/>
    </a:custClr>
    <a:custClr name="Dark Ebony">
      <a:srgbClr val="574537"/>
    </a:custClr>
    <a:custClr name="WF Yellow">
      <a:srgbClr val="FCC60A"/>
    </a:custClr>
    <a:custClr name="WF Gray">
      <a:srgbClr val="8F8F8F"/>
    </a:custClr>
    <a:custClr name="Aqua Blue">
      <a:srgbClr val="44464A"/>
    </a:custClr>
    <a:custClr name="Khaki">
      <a:srgbClr val="BFC0BE"/>
    </a:custClr>
    <a:custClr name="Stone">
      <a:srgbClr val="D7D3C7"/>
    </a:custClr>
    <a:custClr name="Breeze">
      <a:srgbClr val="DADBBF"/>
    </a:custClr>
  </a:custClrLst>
</a:theme>
</file>

<file path=ppt/theme/theme6.xml><?xml version="1.0" encoding="utf-8"?>
<a:theme xmlns:a="http://schemas.openxmlformats.org/drawingml/2006/main" name="1_Brand 2.0 template">
  <a:themeElements>
    <a:clrScheme name="WF Brand 2.0">
      <a:dk1>
        <a:srgbClr val="000000"/>
      </a:dk1>
      <a:lt1>
        <a:srgbClr val="FFFFFF"/>
      </a:lt1>
      <a:dk2>
        <a:srgbClr val="ED8800"/>
      </a:dk2>
      <a:lt2>
        <a:srgbClr val="BB0826"/>
      </a:lt2>
      <a:accent1>
        <a:srgbClr val="ED8800"/>
      </a:accent1>
      <a:accent2>
        <a:srgbClr val="702F8A"/>
      </a:accent2>
      <a:accent3>
        <a:srgbClr val="0095C8"/>
      </a:accent3>
      <a:accent4>
        <a:srgbClr val="46A033"/>
      </a:accent4>
      <a:accent5>
        <a:srgbClr val="AE2573"/>
      </a:accent5>
      <a:accent6>
        <a:srgbClr val="7A6855"/>
      </a:accent6>
      <a:hlink>
        <a:srgbClr val="44464A"/>
      </a:hlink>
      <a:folHlink>
        <a:srgbClr val="D9D9D6"/>
      </a:folHlink>
    </a:clrScheme>
    <a:fontScheme name="Brand 2.0 Fonts">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none" lIns="91440" tIns="45720" rIns="91440" bIns="45720" rtlCol="0">
        <a:normAutofit/>
      </a:bodyPr>
      <a:lstStyle>
        <a:defPPr marL="342900" indent="-342900" algn="l" defTabSz="914400" rtl="0" eaLnBrk="1" latinLnBrk="0" hangingPunct="1">
          <a:spcBef>
            <a:spcPts val="800"/>
          </a:spcBef>
          <a:buFont typeface="Wingdings" pitchFamily="2" charset="2"/>
          <a:buChar char="§"/>
          <a:defRPr sz="1400" kern="1200" dirty="0" err="1" smtClean="0">
            <a:solidFill>
              <a:schemeClr val="tx1"/>
            </a:solidFill>
            <a:latin typeface="Verdana" pitchFamily="34" charset="0"/>
            <a:ea typeface="+mn-ea"/>
            <a:cs typeface="+mn-cs"/>
          </a:defRPr>
        </a:defPPr>
      </a:lstStyle>
    </a:txDef>
  </a:objectDefaults>
  <a:extraClrSchemeLst/>
  <a:custClrLst>
    <a:custClr name="Dark Orange">
      <a:srgbClr val="CE4C00"/>
    </a:custClr>
    <a:custClr name="Dark Plum">
      <a:srgbClr val="4D3B65"/>
    </a:custClr>
    <a:custClr name="Dark Teal">
      <a:srgbClr val="00698C"/>
    </a:custClr>
    <a:custClr name="Dark Green">
      <a:srgbClr val="007337"/>
    </a:custClr>
    <a:custClr name="Dark Magenta">
      <a:srgbClr val="821861"/>
    </a:custClr>
    <a:custClr name="Dark Ebony">
      <a:srgbClr val="574537"/>
    </a:custClr>
    <a:custClr name="WF Yellow">
      <a:srgbClr val="FCC60A"/>
    </a:custClr>
    <a:custClr name="WF Gray">
      <a:srgbClr val="8F8F8F"/>
    </a:custClr>
    <a:custClr name="Aqua Blue">
      <a:srgbClr val="44464A"/>
    </a:custClr>
    <a:custClr name="Khaki">
      <a:srgbClr val="BFC0BE"/>
    </a:custClr>
    <a:custClr name="Stone">
      <a:srgbClr val="D7D3C7"/>
    </a:custClr>
    <a:custClr name="Breeze">
      <a:srgbClr val="DADBBF"/>
    </a:custClr>
  </a:custClrLst>
</a:theme>
</file>

<file path=ppt/theme/theme7.xml><?xml version="1.0" encoding="utf-8"?>
<a:theme xmlns:a="http://schemas.openxmlformats.org/drawingml/2006/main" name="2_Brand 2.0 template">
  <a:themeElements>
    <a:clrScheme name="Custom 58">
      <a:dk1>
        <a:srgbClr val="000000"/>
      </a:dk1>
      <a:lt1>
        <a:srgbClr val="FFFFFF"/>
      </a:lt1>
      <a:dk2>
        <a:srgbClr val="ED8800"/>
      </a:dk2>
      <a:lt2>
        <a:srgbClr val="BB0826"/>
      </a:lt2>
      <a:accent1>
        <a:srgbClr val="ED8800"/>
      </a:accent1>
      <a:accent2>
        <a:srgbClr val="702F8A"/>
      </a:accent2>
      <a:accent3>
        <a:srgbClr val="0095C8"/>
      </a:accent3>
      <a:accent4>
        <a:srgbClr val="46A033"/>
      </a:accent4>
      <a:accent5>
        <a:srgbClr val="AE2573"/>
      </a:accent5>
      <a:accent6>
        <a:srgbClr val="7A6855"/>
      </a:accent6>
      <a:hlink>
        <a:srgbClr val="00698C"/>
      </a:hlink>
      <a:folHlink>
        <a:srgbClr val="00698C"/>
      </a:folHlink>
    </a:clrScheme>
    <a:fontScheme name="Brand 2.0 Fonts">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none" lIns="91440" tIns="45720" rIns="91440" bIns="45720" rtlCol="0">
        <a:normAutofit/>
      </a:bodyPr>
      <a:lstStyle>
        <a:defPPr marL="342900" indent="-342900" algn="l" defTabSz="914400" rtl="0" eaLnBrk="1" latinLnBrk="0" hangingPunct="1">
          <a:spcBef>
            <a:spcPts val="800"/>
          </a:spcBef>
          <a:buFont typeface="Wingdings" pitchFamily="2" charset="2"/>
          <a:buChar char="§"/>
          <a:defRPr sz="1400" kern="1200" dirty="0" err="1" smtClean="0">
            <a:solidFill>
              <a:schemeClr val="tx1"/>
            </a:solidFill>
            <a:latin typeface="Verdana" pitchFamily="34" charset="0"/>
            <a:ea typeface="+mn-ea"/>
            <a:cs typeface="+mn-cs"/>
          </a:defRPr>
        </a:defPPr>
      </a:lstStyle>
    </a:txDef>
  </a:objectDefaults>
  <a:extraClrSchemeLst/>
  <a:custClrLst>
    <a:custClr name="Dark Orange">
      <a:srgbClr val="CE4C00"/>
    </a:custClr>
    <a:custClr name="Dark Plum">
      <a:srgbClr val="4D3B65"/>
    </a:custClr>
    <a:custClr name="Dark Teal">
      <a:srgbClr val="00698C"/>
    </a:custClr>
    <a:custClr name="Dark Green">
      <a:srgbClr val="007337"/>
    </a:custClr>
    <a:custClr name="Dark Magenta">
      <a:srgbClr val="821861"/>
    </a:custClr>
    <a:custClr name="Dark Ebony">
      <a:srgbClr val="574537"/>
    </a:custClr>
    <a:custClr name="WF Yellow">
      <a:srgbClr val="FCC60A"/>
    </a:custClr>
    <a:custClr name="WF Gray">
      <a:srgbClr val="8F8F8F"/>
    </a:custClr>
    <a:custClr name="Aqua Blue">
      <a:srgbClr val="44464A"/>
    </a:custClr>
    <a:custClr name="Khaki">
      <a:srgbClr val="BFC0BE"/>
    </a:custClr>
    <a:custClr name="Stone">
      <a:srgbClr val="D7D3C7"/>
    </a:custClr>
    <a:custClr name="Breeze">
      <a:srgbClr val="DADBBF"/>
    </a:custClr>
  </a:custClrLst>
</a:theme>
</file>

<file path=ppt/theme/theme8.xml><?xml version="1.0" encoding="utf-8"?>
<a:theme xmlns:a="http://schemas.openxmlformats.org/drawingml/2006/main" name="3_Brand 2.0 template">
  <a:themeElements>
    <a:clrScheme name="Custom 58">
      <a:dk1>
        <a:srgbClr val="000000"/>
      </a:dk1>
      <a:lt1>
        <a:srgbClr val="FFFFFF"/>
      </a:lt1>
      <a:dk2>
        <a:srgbClr val="ED8800"/>
      </a:dk2>
      <a:lt2>
        <a:srgbClr val="BB0826"/>
      </a:lt2>
      <a:accent1>
        <a:srgbClr val="ED8800"/>
      </a:accent1>
      <a:accent2>
        <a:srgbClr val="702F8A"/>
      </a:accent2>
      <a:accent3>
        <a:srgbClr val="0095C8"/>
      </a:accent3>
      <a:accent4>
        <a:srgbClr val="46A033"/>
      </a:accent4>
      <a:accent5>
        <a:srgbClr val="AE2573"/>
      </a:accent5>
      <a:accent6>
        <a:srgbClr val="7A6855"/>
      </a:accent6>
      <a:hlink>
        <a:srgbClr val="00698C"/>
      </a:hlink>
      <a:folHlink>
        <a:srgbClr val="00698C"/>
      </a:folHlink>
    </a:clrScheme>
    <a:fontScheme name="Brand 2.0 Fonts">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none" lIns="91440" tIns="45720" rIns="91440" bIns="45720" rtlCol="0">
        <a:normAutofit/>
      </a:bodyPr>
      <a:lstStyle>
        <a:defPPr marL="342900" indent="-342900" algn="l" defTabSz="914400" rtl="0" eaLnBrk="1" latinLnBrk="0" hangingPunct="1">
          <a:spcBef>
            <a:spcPts val="800"/>
          </a:spcBef>
          <a:buFont typeface="Wingdings" pitchFamily="2" charset="2"/>
          <a:buChar char="§"/>
          <a:defRPr sz="1400" kern="1200" dirty="0" err="1" smtClean="0">
            <a:solidFill>
              <a:schemeClr val="tx1"/>
            </a:solidFill>
            <a:latin typeface="Verdana" pitchFamily="34" charset="0"/>
            <a:ea typeface="+mn-ea"/>
            <a:cs typeface="+mn-cs"/>
          </a:defRPr>
        </a:defPPr>
      </a:lstStyle>
    </a:txDef>
  </a:objectDefaults>
  <a:extraClrSchemeLst/>
  <a:custClrLst>
    <a:custClr name="Dark Orange">
      <a:srgbClr val="CE4C00"/>
    </a:custClr>
    <a:custClr name="Dark Plum">
      <a:srgbClr val="4D3B65"/>
    </a:custClr>
    <a:custClr name="Dark Teal">
      <a:srgbClr val="00698C"/>
    </a:custClr>
    <a:custClr name="Dark Green">
      <a:srgbClr val="007337"/>
    </a:custClr>
    <a:custClr name="Dark Magenta">
      <a:srgbClr val="821861"/>
    </a:custClr>
    <a:custClr name="Dark Ebony">
      <a:srgbClr val="574537"/>
    </a:custClr>
    <a:custClr name="WF Yellow">
      <a:srgbClr val="FCC60A"/>
    </a:custClr>
    <a:custClr name="WF Gray">
      <a:srgbClr val="8F8F8F"/>
    </a:custClr>
    <a:custClr name="Aqua Blue">
      <a:srgbClr val="44464A"/>
    </a:custClr>
    <a:custClr name="Khaki">
      <a:srgbClr val="BFC0BE"/>
    </a:custClr>
    <a:custClr name="Stone">
      <a:srgbClr val="D7D3C7"/>
    </a:custClr>
    <a:custClr name="Breeze">
      <a:srgbClr val="DADBBF"/>
    </a:custClr>
  </a:custClrLst>
</a:theme>
</file>

<file path=ppt/theme/theme9.xml><?xml version="1.0" encoding="utf-8"?>
<a:theme xmlns:a="http://schemas.openxmlformats.org/drawingml/2006/main" name="5_Brand 2.0 template">
  <a:themeElements>
    <a:clrScheme name="Custom 58">
      <a:dk1>
        <a:srgbClr val="000000"/>
      </a:dk1>
      <a:lt1>
        <a:srgbClr val="FFFFFF"/>
      </a:lt1>
      <a:dk2>
        <a:srgbClr val="ED8800"/>
      </a:dk2>
      <a:lt2>
        <a:srgbClr val="BB0826"/>
      </a:lt2>
      <a:accent1>
        <a:srgbClr val="ED8800"/>
      </a:accent1>
      <a:accent2>
        <a:srgbClr val="702F8A"/>
      </a:accent2>
      <a:accent3>
        <a:srgbClr val="0095C8"/>
      </a:accent3>
      <a:accent4>
        <a:srgbClr val="46A033"/>
      </a:accent4>
      <a:accent5>
        <a:srgbClr val="AE2573"/>
      </a:accent5>
      <a:accent6>
        <a:srgbClr val="7A6855"/>
      </a:accent6>
      <a:hlink>
        <a:srgbClr val="00698C"/>
      </a:hlink>
      <a:folHlink>
        <a:srgbClr val="00698C"/>
      </a:folHlink>
    </a:clrScheme>
    <a:fontScheme name="Brand 2.0 Fonts">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none" lIns="91440" tIns="45720" rIns="91440" bIns="45720" rtlCol="0">
        <a:normAutofit/>
      </a:bodyPr>
      <a:lstStyle>
        <a:defPPr marL="342900" indent="-342900" algn="l" defTabSz="914400" rtl="0" eaLnBrk="1" latinLnBrk="0" hangingPunct="1">
          <a:spcBef>
            <a:spcPts val="800"/>
          </a:spcBef>
          <a:buFont typeface="Wingdings" pitchFamily="2" charset="2"/>
          <a:buChar char="§"/>
          <a:defRPr sz="1400" kern="1200" dirty="0" err="1" smtClean="0">
            <a:solidFill>
              <a:schemeClr val="tx1"/>
            </a:solidFill>
            <a:latin typeface="Verdana" pitchFamily="34" charset="0"/>
            <a:ea typeface="+mn-ea"/>
            <a:cs typeface="+mn-cs"/>
          </a:defRPr>
        </a:defPPr>
      </a:lstStyle>
    </a:txDef>
  </a:objectDefaults>
  <a:extraClrSchemeLst/>
  <a:custClrLst>
    <a:custClr name="Dark Orange">
      <a:srgbClr val="CE4C00"/>
    </a:custClr>
    <a:custClr name="Dark Plum">
      <a:srgbClr val="4D3B65"/>
    </a:custClr>
    <a:custClr name="Dark Teal">
      <a:srgbClr val="00698C"/>
    </a:custClr>
    <a:custClr name="Dark Green">
      <a:srgbClr val="007337"/>
    </a:custClr>
    <a:custClr name="Dark Magenta">
      <a:srgbClr val="821861"/>
    </a:custClr>
    <a:custClr name="Dark Ebony">
      <a:srgbClr val="574537"/>
    </a:custClr>
    <a:custClr name="WF Yellow">
      <a:srgbClr val="FCC60A"/>
    </a:custClr>
    <a:custClr name="WF Gray">
      <a:srgbClr val="8F8F8F"/>
    </a:custClr>
    <a:custClr name="Aqua Blue">
      <a:srgbClr val="44464A"/>
    </a:custClr>
    <a:custClr name="Khaki">
      <a:srgbClr val="BFC0BE"/>
    </a:custClr>
    <a:custClr name="Stone">
      <a:srgbClr val="D7D3C7"/>
    </a:custClr>
    <a:custClr name="Breeze">
      <a:srgbClr val="DADBBF"/>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68F492003F85644A9A91A2DDFBB624A" ma:contentTypeVersion="0" ma:contentTypeDescription="Create a new document." ma:contentTypeScope="" ma:versionID="7678ece2b83696007861834864b689de">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70421E-8B87-4DE4-B583-4CDB8F91DC20}">
  <ds:schemaRefs>
    <ds:schemaRef ds:uri="http://schemas.microsoft.com/sharepoint/v3/contenttype/forms"/>
  </ds:schemaRefs>
</ds:datastoreItem>
</file>

<file path=customXml/itemProps2.xml><?xml version="1.0" encoding="utf-8"?>
<ds:datastoreItem xmlns:ds="http://schemas.openxmlformats.org/officeDocument/2006/customXml" ds:itemID="{F37F2FBB-6209-4D4D-9B05-EBF6020CFBE5}">
  <ds:schemaRefs>
    <ds:schemaRef ds:uri="http://schemas.microsoft.com/office/2006/metadata/properties"/>
    <ds:schemaRef ds:uri="http://purl.org/dc/terms/"/>
    <ds:schemaRef ds:uri="http://purl.org/dc/elements/1.1/"/>
    <ds:schemaRef ds:uri="http://purl.org/dc/dcmitype/"/>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BE216395-9A01-41E2-ABDA-6256ED041C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WFB_corp_Final_1</Template>
  <TotalTime>11960</TotalTime>
  <Words>4695</Words>
  <Application>Microsoft Office PowerPoint</Application>
  <PresentationFormat>On-screen Show (4:3)</PresentationFormat>
  <Paragraphs>578</Paragraphs>
  <Slides>62</Slides>
  <Notes>40</Notes>
  <HiddenSlides>0</HiddenSlides>
  <MMClips>0</MMClips>
  <ScaleCrop>false</ScaleCrop>
  <HeadingPairs>
    <vt:vector size="6" baseType="variant">
      <vt:variant>
        <vt:lpstr>Fonts Used</vt:lpstr>
      </vt:variant>
      <vt:variant>
        <vt:i4>10</vt:i4>
      </vt:variant>
      <vt:variant>
        <vt:lpstr>Theme</vt:lpstr>
      </vt:variant>
      <vt:variant>
        <vt:i4>30</vt:i4>
      </vt:variant>
      <vt:variant>
        <vt:lpstr>Slide Titles</vt:lpstr>
      </vt:variant>
      <vt:variant>
        <vt:i4>62</vt:i4>
      </vt:variant>
    </vt:vector>
  </HeadingPairs>
  <TitlesOfParts>
    <vt:vector size="102" baseType="lpstr">
      <vt:lpstr>MS PGothic</vt:lpstr>
      <vt:lpstr>MS PGothic</vt:lpstr>
      <vt:lpstr>Arial</vt:lpstr>
      <vt:lpstr>Calibri</vt:lpstr>
      <vt:lpstr>Georgia</vt:lpstr>
      <vt:lpstr>Tahoma</vt:lpstr>
      <vt:lpstr>Times New Roman</vt:lpstr>
      <vt:lpstr>Verdana</vt:lpstr>
      <vt:lpstr>Wingdings</vt:lpstr>
      <vt:lpstr>ヒラギノ角ゴ Pro W3</vt:lpstr>
      <vt:lpstr>WFB_Template</vt:lpstr>
      <vt:lpstr>1_WFB_Template</vt:lpstr>
      <vt:lpstr>1_Blank</vt:lpstr>
      <vt:lpstr>2_WFB_Template</vt:lpstr>
      <vt:lpstr>Brand 2.0 template</vt:lpstr>
      <vt:lpstr>1_Brand 2.0 template</vt:lpstr>
      <vt:lpstr>2_Brand 2.0 template</vt:lpstr>
      <vt:lpstr>3_Brand 2.0 template</vt:lpstr>
      <vt:lpstr>5_Brand 2.0 template</vt:lpstr>
      <vt:lpstr>4_Brand 2.0 template</vt:lpstr>
      <vt:lpstr>6_Brand 2.0 template</vt:lpstr>
      <vt:lpstr>7_Brand 2.0 template</vt:lpstr>
      <vt:lpstr>10_Brand 2.0 template</vt:lpstr>
      <vt:lpstr>8_Brand 2.0 template</vt:lpstr>
      <vt:lpstr>11_Brand 2.0 template</vt:lpstr>
      <vt:lpstr>5_WFB_Template</vt:lpstr>
      <vt:lpstr>20_Brand 2.0 template</vt:lpstr>
      <vt:lpstr>9_Brand 2.0 template</vt:lpstr>
      <vt:lpstr>12_Brand 2.0 template</vt:lpstr>
      <vt:lpstr>13_Brand 2.0 template</vt:lpstr>
      <vt:lpstr>6_WFB_Template</vt:lpstr>
      <vt:lpstr>7_WFB_Template</vt:lpstr>
      <vt:lpstr>8_WFB_Template</vt:lpstr>
      <vt:lpstr>16_Brand 2.0 template</vt:lpstr>
      <vt:lpstr>19_Brand 2.0 template</vt:lpstr>
      <vt:lpstr>21_Brand 2.0 template</vt:lpstr>
      <vt:lpstr>22_Brand 2.0 template</vt:lpstr>
      <vt:lpstr>9_WFB_Template</vt:lpstr>
      <vt:lpstr>10_WFB_Template</vt:lpstr>
      <vt:lpstr>4_WFB_Template</vt:lpstr>
      <vt:lpstr>Commercial Card  Expense Reporting (CCER) The University of Puget Sound </vt:lpstr>
      <vt:lpstr>Commercial Card Expense Reporting (CCER)</vt:lpstr>
      <vt:lpstr>To get started After receiving your card…</vt:lpstr>
      <vt:lpstr>Chip and PIN Cards Card security  To enhance the security of your credit card purchases, your new commercial card will feature chip and personal identification number (PIN) technology, in addition to a magnetic stripe. With this card, you will have added identity verification and more flexibility at chip-enabled and traditional magnetic stripe terminals. </vt:lpstr>
      <vt:lpstr>New User Sign On  Sequence of steps</vt:lpstr>
      <vt:lpstr>Wells Fargo home page wellsfargo.com</vt:lpstr>
      <vt:lpstr>CEO portal sign-on website https://wellsoffice.wellsfargo.com</vt:lpstr>
      <vt:lpstr>Change your password</vt:lpstr>
      <vt:lpstr>Set up your secret questions</vt:lpstr>
      <vt:lpstr>Read and accept the CEO Terms of Use </vt:lpstr>
      <vt:lpstr>Confirm your profile Contact Information Enter your email and phone information; Save, then Continue…</vt:lpstr>
      <vt:lpstr>PowerPoint Presentation</vt:lpstr>
      <vt:lpstr>CEO® Home Access the Commercial Card Expense Reporting service</vt:lpstr>
      <vt:lpstr>Cardholder experience</vt:lpstr>
      <vt:lpstr>Cardholder review period Unique to your program  Review your company’s unique CCER statement cycle, and Reminder and Grace Periods within the Cardholder Summary located at the top of the Review Open Statements and View Cycle-to-Date screens</vt:lpstr>
      <vt:lpstr>E-Mail notification</vt:lpstr>
      <vt:lpstr>Cardholder home page Manage Statements – Review Open Statements</vt:lpstr>
      <vt:lpstr>Manage Statements View Previous Statements – 13 month history</vt:lpstr>
      <vt:lpstr>Manage Statements View Cycle-to-Date Transactions</vt:lpstr>
      <vt:lpstr>View Pending Charges Within Cycle-to-Date (only)</vt:lpstr>
      <vt:lpstr>PowerPoint Presentation</vt:lpstr>
      <vt:lpstr>PowerPoint Presentation</vt:lpstr>
      <vt:lpstr>Reclassify screen </vt:lpstr>
      <vt:lpstr>Reclassify screen</vt:lpstr>
      <vt:lpstr>Add Descriptions To multiple charges (selected on the main statement screen)</vt:lpstr>
      <vt:lpstr>Split and Reclassify Itemize a charge out to multiple GL Codes (by amount or %)</vt:lpstr>
      <vt:lpstr>Dispute </vt:lpstr>
      <vt:lpstr>OOP reimbursement</vt:lpstr>
      <vt:lpstr>User Information - Bank Information Account debited or credited for out-of-pocket or personal exp.</vt:lpstr>
      <vt:lpstr>Out-of-Pocket expenses (OOP) Select Add an Expense to enter mileage or cash items</vt:lpstr>
      <vt:lpstr>Complete your review</vt:lpstr>
      <vt:lpstr>Desktop Receipt Imaging option Upload receipt images to individual transactions (Add Receipt)</vt:lpstr>
      <vt:lpstr>Desktop Receipt Imaging View/Detach uploaded receipt images (View Details)</vt:lpstr>
      <vt:lpstr>Desktop Receipt Imaging Upload receipt images to statement (attach to transactions later)</vt:lpstr>
      <vt:lpstr>Desktop Receipt Imaging Upload receipt images (to statement), View, Attach, or Delete</vt:lpstr>
      <vt:lpstr>Receipt Imaging – Print Cover Sheet option Fax or email receipt images (statement-level only)</vt:lpstr>
      <vt:lpstr>Mobile Receipt Imaging option Upload pictures of receipts using your mobile device</vt:lpstr>
      <vt:lpstr>Mobile Receipt Imaging Getting started…</vt:lpstr>
      <vt:lpstr>Mobile Receipt Imaging Take a photo or select receipt images from your gallery</vt:lpstr>
      <vt:lpstr>Auto-matching CCER Mobile will attempt to match receipt images with expenses</vt:lpstr>
      <vt:lpstr>Upload through Manage Charges/Expenses Use if not leveraging auto-matching</vt:lpstr>
      <vt:lpstr>Add a new Out-of-Pocket (OOP) expense Mobile receipt information is used to create a new expense</vt:lpstr>
      <vt:lpstr>PowerPoint Presentation</vt:lpstr>
      <vt:lpstr>Reports</vt:lpstr>
      <vt:lpstr>PowerPoint Presentation</vt:lpstr>
      <vt:lpstr>Commercial Card Account Services Contact Information (mobile # and email address for alerts)</vt:lpstr>
      <vt:lpstr>Commercial Card Account Services Alerts offered for purchases and available credit</vt:lpstr>
      <vt:lpstr>3D Secure Industry name for Verified by Visa or MasterCard SecureCode </vt:lpstr>
      <vt:lpstr>Cardholder Responsibility</vt:lpstr>
      <vt:lpstr>Contact information</vt:lpstr>
      <vt:lpstr>Approver experience</vt:lpstr>
      <vt:lpstr>Approver review period Unique to your program  Review your company’s unique CCER statement cycle, and Approval period within the Cardholder Summary located at the top of the Review Open Statements and View Cycle-to-Date screens</vt:lpstr>
      <vt:lpstr>E-Mail notification</vt:lpstr>
      <vt:lpstr>E-Mail notification</vt:lpstr>
      <vt:lpstr>Approver home page Manage Statements – Approve Statements</vt:lpstr>
      <vt:lpstr>PowerPoint Presentation</vt:lpstr>
      <vt:lpstr>Approve OOP Expenses (separately) Select transactions</vt:lpstr>
      <vt:lpstr>Approve over-all statement Make any necessary changes prior to approving</vt:lpstr>
      <vt:lpstr>Manage receipts   Review receipts/view historical images tabs</vt:lpstr>
      <vt:lpstr>PowerPoint Presentation</vt:lpstr>
      <vt:lpstr>Reports – offline Approver option – Create New Report</vt:lpstr>
      <vt:lpstr>Thank you!</vt:lpstr>
    </vt:vector>
  </TitlesOfParts>
  <Company>Wells Fargo &amp; 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Commercial Card Expense Reporting (CCER)</dc:title>
  <dc:creator>Jimmy Hahn</dc:creator>
  <cp:lastModifiedBy>Jan L Bartolatz</cp:lastModifiedBy>
  <cp:revision>573</cp:revision>
  <dcterms:created xsi:type="dcterms:W3CDTF">2009-05-22T18:39:28Z</dcterms:created>
  <dcterms:modified xsi:type="dcterms:W3CDTF">2019-06-20T21:29:23Z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0x010100868F492003F85644A9A91A2DDFBB624A</vt:lpwstr>
  </property>
</Properties>
</file>